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303" r:id="rId3"/>
    <p:sldId id="321" r:id="rId4"/>
    <p:sldId id="319" r:id="rId5"/>
    <p:sldId id="322" r:id="rId6"/>
    <p:sldId id="317" r:id="rId7"/>
    <p:sldId id="310" r:id="rId8"/>
    <p:sldId id="311" r:id="rId9"/>
    <p:sldId id="312" r:id="rId10"/>
    <p:sldId id="316" r:id="rId11"/>
    <p:sldId id="314" r:id="rId12"/>
    <p:sldId id="274" r:id="rId13"/>
    <p:sldId id="275" r:id="rId14"/>
    <p:sldId id="286" r:id="rId15"/>
    <p:sldId id="276" r:id="rId16"/>
    <p:sldId id="277" r:id="rId17"/>
    <p:sldId id="278" r:id="rId18"/>
    <p:sldId id="279" r:id="rId19"/>
    <p:sldId id="281" r:id="rId20"/>
    <p:sldId id="282" r:id="rId21"/>
    <p:sldId id="284" r:id="rId22"/>
    <p:sldId id="323" r:id="rId23"/>
    <p:sldId id="285" r:id="rId24"/>
    <p:sldId id="288" r:id="rId25"/>
    <p:sldId id="289" r:id="rId26"/>
    <p:sldId id="283" r:id="rId27"/>
    <p:sldId id="2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7" d="100"/>
          <a:sy n="67" d="100"/>
        </p:scale>
        <p:origin x="85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na Ibrahim" userId="675643c8879968ee" providerId="LiveId" clId="{8F4D0CB8-0EDE-4E75-A66A-6E139DE25F67}"/>
    <pc:docChg chg="undo custSel addSld delSld modSld sldOrd">
      <pc:chgData name="Dina Ibrahim" userId="675643c8879968ee" providerId="LiveId" clId="{8F4D0CB8-0EDE-4E75-A66A-6E139DE25F67}" dt="2023-12-11T06:29:32.722" v="543" actId="2710"/>
      <pc:docMkLst>
        <pc:docMk/>
      </pc:docMkLst>
      <pc:sldChg chg="addSp modSp">
        <pc:chgData name="Dina Ibrahim" userId="675643c8879968ee" providerId="LiveId" clId="{8F4D0CB8-0EDE-4E75-A66A-6E139DE25F67}" dt="2023-12-10T22:33:33.519" v="450"/>
        <pc:sldMkLst>
          <pc:docMk/>
          <pc:sldMk cId="0" sldId="257"/>
        </pc:sldMkLst>
        <pc:picChg chg="add mod">
          <ac:chgData name="Dina Ibrahim" userId="675643c8879968ee" providerId="LiveId" clId="{8F4D0CB8-0EDE-4E75-A66A-6E139DE25F67}" dt="2023-12-10T22:33:33.519" v="450"/>
          <ac:picMkLst>
            <pc:docMk/>
            <pc:sldMk cId="0" sldId="257"/>
            <ac:picMk id="4" creationId="{3B5F77DA-1FA2-3923-366C-4BDC43536609}"/>
          </ac:picMkLst>
        </pc:picChg>
      </pc:sldChg>
      <pc:sldChg chg="addSp delSp modSp">
        <pc:chgData name="Dina Ibrahim" userId="675643c8879968ee" providerId="LiveId" clId="{8F4D0CB8-0EDE-4E75-A66A-6E139DE25F67}" dt="2023-12-11T05:45:08.158" v="473"/>
        <pc:sldMkLst>
          <pc:docMk/>
          <pc:sldMk cId="0" sldId="274"/>
        </pc:sldMkLst>
        <pc:picChg chg="add del mod">
          <ac:chgData name="Dina Ibrahim" userId="675643c8879968ee" providerId="LiveId" clId="{8F4D0CB8-0EDE-4E75-A66A-6E139DE25F67}" dt="2023-12-11T05:40:41.382" v="471"/>
          <ac:picMkLst>
            <pc:docMk/>
            <pc:sldMk cId="0" sldId="274"/>
            <ac:picMk id="4" creationId="{046B4369-FADB-1BDB-0333-35726F20D292}"/>
          </ac:picMkLst>
        </pc:picChg>
        <pc:picChg chg="add del mod">
          <ac:chgData name="Dina Ibrahim" userId="675643c8879968ee" providerId="LiveId" clId="{8F4D0CB8-0EDE-4E75-A66A-6E139DE25F67}" dt="2023-12-10T23:11:52.437" v="469"/>
          <ac:picMkLst>
            <pc:docMk/>
            <pc:sldMk cId="0" sldId="274"/>
            <ac:picMk id="4" creationId="{61EC15C8-B6B7-CA53-D462-C6C5BD33D168}"/>
          </ac:picMkLst>
        </pc:picChg>
        <pc:picChg chg="add del mod">
          <ac:chgData name="Dina Ibrahim" userId="675643c8879968ee" providerId="LiveId" clId="{8F4D0CB8-0EDE-4E75-A66A-6E139DE25F67}" dt="2023-12-11T05:38:06.026" v="470"/>
          <ac:picMkLst>
            <pc:docMk/>
            <pc:sldMk cId="0" sldId="274"/>
            <ac:picMk id="5" creationId="{93A4C104-2626-0F98-DE10-B048A320B661}"/>
          </ac:picMkLst>
        </pc:picChg>
        <pc:picChg chg="add del mod">
          <ac:chgData name="Dina Ibrahim" userId="675643c8879968ee" providerId="LiveId" clId="{8F4D0CB8-0EDE-4E75-A66A-6E139DE25F67}" dt="2023-12-11T05:42:40.866" v="472"/>
          <ac:picMkLst>
            <pc:docMk/>
            <pc:sldMk cId="0" sldId="274"/>
            <ac:picMk id="6" creationId="{99BA05A3-3B47-C45B-7D60-EF0783D9DC80}"/>
          </ac:picMkLst>
        </pc:picChg>
        <pc:picChg chg="add del mod">
          <ac:chgData name="Dina Ibrahim" userId="675643c8879968ee" providerId="LiveId" clId="{8F4D0CB8-0EDE-4E75-A66A-6E139DE25F67}" dt="2023-12-11T05:45:08.158" v="473"/>
          <ac:picMkLst>
            <pc:docMk/>
            <pc:sldMk cId="0" sldId="274"/>
            <ac:picMk id="7" creationId="{10D085EF-EE84-41B2-0417-F1658C6A8684}"/>
          </ac:picMkLst>
        </pc:picChg>
        <pc:picChg chg="add mod">
          <ac:chgData name="Dina Ibrahim" userId="675643c8879968ee" providerId="LiveId" clId="{8F4D0CB8-0EDE-4E75-A66A-6E139DE25F67}" dt="2023-12-11T05:45:08.158" v="473"/>
          <ac:picMkLst>
            <pc:docMk/>
            <pc:sldMk cId="0" sldId="274"/>
            <ac:picMk id="8" creationId="{BF451FA7-22AE-06A2-F948-F3B6E412E00C}"/>
          </ac:picMkLst>
        </pc:picChg>
      </pc:sldChg>
      <pc:sldChg chg="addSp delSp modSp">
        <pc:chgData name="Dina Ibrahim" userId="675643c8879968ee" providerId="LiveId" clId="{8F4D0CB8-0EDE-4E75-A66A-6E139DE25F67}" dt="2023-12-11T05:54:58.186" v="476"/>
        <pc:sldMkLst>
          <pc:docMk/>
          <pc:sldMk cId="0" sldId="275"/>
        </pc:sldMkLst>
        <pc:picChg chg="add del mod">
          <ac:chgData name="Dina Ibrahim" userId="675643c8879968ee" providerId="LiveId" clId="{8F4D0CB8-0EDE-4E75-A66A-6E139DE25F67}" dt="2023-12-11T05:51:06.549" v="475"/>
          <ac:picMkLst>
            <pc:docMk/>
            <pc:sldMk cId="0" sldId="275"/>
            <ac:picMk id="4" creationId="{99478DBC-4258-947F-D939-582A3F8AC55B}"/>
          </ac:picMkLst>
        </pc:picChg>
        <pc:picChg chg="add del mod">
          <ac:chgData name="Dina Ibrahim" userId="675643c8879968ee" providerId="LiveId" clId="{8F4D0CB8-0EDE-4E75-A66A-6E139DE25F67}" dt="2023-12-11T05:54:58.186" v="476"/>
          <ac:picMkLst>
            <pc:docMk/>
            <pc:sldMk cId="0" sldId="275"/>
            <ac:picMk id="5" creationId="{C02737A2-9BD9-855A-517B-9BF296CA2F30}"/>
          </ac:picMkLst>
        </pc:picChg>
        <pc:picChg chg="add mod">
          <ac:chgData name="Dina Ibrahim" userId="675643c8879968ee" providerId="LiveId" clId="{8F4D0CB8-0EDE-4E75-A66A-6E139DE25F67}" dt="2023-12-11T05:54:58.186" v="476"/>
          <ac:picMkLst>
            <pc:docMk/>
            <pc:sldMk cId="0" sldId="275"/>
            <ac:picMk id="6" creationId="{90CF41AC-EE41-8919-DD19-0FF2DB37EFF7}"/>
          </ac:picMkLst>
        </pc:picChg>
      </pc:sldChg>
      <pc:sldChg chg="addSp delSp modSp">
        <pc:chgData name="Dina Ibrahim" userId="675643c8879968ee" providerId="LiveId" clId="{8F4D0CB8-0EDE-4E75-A66A-6E139DE25F67}" dt="2023-12-11T05:54:58.186" v="476"/>
        <pc:sldMkLst>
          <pc:docMk/>
          <pc:sldMk cId="0" sldId="276"/>
        </pc:sldMkLst>
        <pc:picChg chg="add del mod">
          <ac:chgData name="Dina Ibrahim" userId="675643c8879968ee" providerId="LiveId" clId="{8F4D0CB8-0EDE-4E75-A66A-6E139DE25F67}" dt="2023-12-11T05:54:58.186" v="476"/>
          <ac:picMkLst>
            <pc:docMk/>
            <pc:sldMk cId="0" sldId="276"/>
            <ac:picMk id="4" creationId="{3EEA6849-88E4-02AB-C518-7C80BCB218FC}"/>
          </ac:picMkLst>
        </pc:picChg>
        <pc:picChg chg="add mod">
          <ac:chgData name="Dina Ibrahim" userId="675643c8879968ee" providerId="LiveId" clId="{8F4D0CB8-0EDE-4E75-A66A-6E139DE25F67}" dt="2023-12-11T05:54:58.186" v="476"/>
          <ac:picMkLst>
            <pc:docMk/>
            <pc:sldMk cId="0" sldId="276"/>
            <ac:picMk id="5" creationId="{D7070902-75DC-3F4B-5088-F7F410E56B2A}"/>
          </ac:picMkLst>
        </pc:picChg>
      </pc:sldChg>
      <pc:sldChg chg="addSp modSp">
        <pc:chgData name="Dina Ibrahim" userId="675643c8879968ee" providerId="LiveId" clId="{8F4D0CB8-0EDE-4E75-A66A-6E139DE25F67}" dt="2023-12-11T05:54:58.186" v="476"/>
        <pc:sldMkLst>
          <pc:docMk/>
          <pc:sldMk cId="0" sldId="277"/>
        </pc:sldMkLst>
        <pc:picChg chg="add mod">
          <ac:chgData name="Dina Ibrahim" userId="675643c8879968ee" providerId="LiveId" clId="{8F4D0CB8-0EDE-4E75-A66A-6E139DE25F67}" dt="2023-12-11T05:54:58.186" v="476"/>
          <ac:picMkLst>
            <pc:docMk/>
            <pc:sldMk cId="0" sldId="277"/>
            <ac:picMk id="4" creationId="{4F419E42-12A3-5F78-9801-7119326689C0}"/>
          </ac:picMkLst>
        </pc:picChg>
      </pc:sldChg>
      <pc:sldChg chg="addSp delSp modSp">
        <pc:chgData name="Dina Ibrahim" userId="675643c8879968ee" providerId="LiveId" clId="{8F4D0CB8-0EDE-4E75-A66A-6E139DE25F67}" dt="2023-12-11T06:01:28.199" v="477"/>
        <pc:sldMkLst>
          <pc:docMk/>
          <pc:sldMk cId="0" sldId="278"/>
        </pc:sldMkLst>
        <pc:picChg chg="add del mod">
          <ac:chgData name="Dina Ibrahim" userId="675643c8879968ee" providerId="LiveId" clId="{8F4D0CB8-0EDE-4E75-A66A-6E139DE25F67}" dt="2023-12-11T06:01:28.199" v="477"/>
          <ac:picMkLst>
            <pc:docMk/>
            <pc:sldMk cId="0" sldId="278"/>
            <ac:picMk id="4" creationId="{86EF85A8-4659-9780-D198-DD1636C60A0F}"/>
          </ac:picMkLst>
        </pc:picChg>
        <pc:picChg chg="add mod">
          <ac:chgData name="Dina Ibrahim" userId="675643c8879968ee" providerId="LiveId" clId="{8F4D0CB8-0EDE-4E75-A66A-6E139DE25F67}" dt="2023-12-11T06:01:28.199" v="477"/>
          <ac:picMkLst>
            <pc:docMk/>
            <pc:sldMk cId="0" sldId="278"/>
            <ac:picMk id="5" creationId="{41DD615F-EC08-6E30-DB33-63EB85C42950}"/>
          </ac:picMkLst>
        </pc:picChg>
      </pc:sldChg>
      <pc:sldChg chg="addSp delSp modSp">
        <pc:chgData name="Dina Ibrahim" userId="675643c8879968ee" providerId="LiveId" clId="{8F4D0CB8-0EDE-4E75-A66A-6E139DE25F67}" dt="2023-12-11T06:14:51.878" v="526"/>
        <pc:sldMkLst>
          <pc:docMk/>
          <pc:sldMk cId="0" sldId="279"/>
        </pc:sldMkLst>
        <pc:picChg chg="add del mod">
          <ac:chgData name="Dina Ibrahim" userId="675643c8879968ee" providerId="LiveId" clId="{8F4D0CB8-0EDE-4E75-A66A-6E139DE25F67}" dt="2023-12-11T06:14:51.878" v="526"/>
          <ac:picMkLst>
            <pc:docMk/>
            <pc:sldMk cId="0" sldId="279"/>
            <ac:picMk id="4" creationId="{4207B8E9-B544-EAD8-82F0-6D79B74B31C0}"/>
          </ac:picMkLst>
        </pc:picChg>
        <pc:picChg chg="add mod">
          <ac:chgData name="Dina Ibrahim" userId="675643c8879968ee" providerId="LiveId" clId="{8F4D0CB8-0EDE-4E75-A66A-6E139DE25F67}" dt="2023-12-11T06:14:51.878" v="526"/>
          <ac:picMkLst>
            <pc:docMk/>
            <pc:sldMk cId="0" sldId="279"/>
            <ac:picMk id="5" creationId="{D717A1EE-5ECB-8A47-D149-B446B76EC1AA}"/>
          </ac:picMkLst>
        </pc:picChg>
      </pc:sldChg>
      <pc:sldChg chg="addSp delSp modSp">
        <pc:chgData name="Dina Ibrahim" userId="675643c8879968ee" providerId="LiveId" clId="{8F4D0CB8-0EDE-4E75-A66A-6E139DE25F67}" dt="2023-12-11T06:15:30.680" v="527"/>
        <pc:sldMkLst>
          <pc:docMk/>
          <pc:sldMk cId="0" sldId="281"/>
        </pc:sldMkLst>
        <pc:picChg chg="add del mod">
          <ac:chgData name="Dina Ibrahim" userId="675643c8879968ee" providerId="LiveId" clId="{8F4D0CB8-0EDE-4E75-A66A-6E139DE25F67}" dt="2023-12-11T06:15:30.680" v="527"/>
          <ac:picMkLst>
            <pc:docMk/>
            <pc:sldMk cId="0" sldId="281"/>
            <ac:picMk id="2" creationId="{0B6008CF-B752-3DC2-5869-2149EEADCBF1}"/>
          </ac:picMkLst>
        </pc:picChg>
        <pc:picChg chg="add mod">
          <ac:chgData name="Dina Ibrahim" userId="675643c8879968ee" providerId="LiveId" clId="{8F4D0CB8-0EDE-4E75-A66A-6E139DE25F67}" dt="2023-12-11T06:15:30.680" v="527"/>
          <ac:picMkLst>
            <pc:docMk/>
            <pc:sldMk cId="0" sldId="281"/>
            <ac:picMk id="3" creationId="{E4B2DA43-BED1-B05E-F640-7A1E6585A3B8}"/>
          </ac:picMkLst>
        </pc:picChg>
      </pc:sldChg>
      <pc:sldChg chg="addSp modSp">
        <pc:chgData name="Dina Ibrahim" userId="675643c8879968ee" providerId="LiveId" clId="{8F4D0CB8-0EDE-4E75-A66A-6E139DE25F67}" dt="2023-12-11T06:17:56.987" v="528"/>
        <pc:sldMkLst>
          <pc:docMk/>
          <pc:sldMk cId="0" sldId="282"/>
        </pc:sldMkLst>
        <pc:picChg chg="add mod">
          <ac:chgData name="Dina Ibrahim" userId="675643c8879968ee" providerId="LiveId" clId="{8F4D0CB8-0EDE-4E75-A66A-6E139DE25F67}" dt="2023-12-11T06:17:56.987" v="528"/>
          <ac:picMkLst>
            <pc:docMk/>
            <pc:sldMk cId="0" sldId="282"/>
            <ac:picMk id="4" creationId="{4AAFF216-DC5E-5D06-7EB0-33DEE34145C7}"/>
          </ac:picMkLst>
        </pc:picChg>
      </pc:sldChg>
      <pc:sldChg chg="addSp modSp mod modAnim">
        <pc:chgData name="Dina Ibrahim" userId="675643c8879968ee" providerId="LiveId" clId="{8F4D0CB8-0EDE-4E75-A66A-6E139DE25F67}" dt="2023-12-11T06:29:32.722" v="543" actId="2710"/>
        <pc:sldMkLst>
          <pc:docMk/>
          <pc:sldMk cId="0" sldId="284"/>
        </pc:sldMkLst>
        <pc:spChg chg="mod">
          <ac:chgData name="Dina Ibrahim" userId="675643c8879968ee" providerId="LiveId" clId="{8F4D0CB8-0EDE-4E75-A66A-6E139DE25F67}" dt="2023-12-11T06:29:32.722" v="543" actId="2710"/>
          <ac:spMkLst>
            <pc:docMk/>
            <pc:sldMk cId="0" sldId="284"/>
            <ac:spMk id="3" creationId="{00000000-0000-0000-0000-000000000000}"/>
          </ac:spMkLst>
        </pc:spChg>
        <pc:picChg chg="add mod">
          <ac:chgData name="Dina Ibrahim" userId="675643c8879968ee" providerId="LiveId" clId="{8F4D0CB8-0EDE-4E75-A66A-6E139DE25F67}" dt="2023-12-11T06:17:56.987" v="528"/>
          <ac:picMkLst>
            <pc:docMk/>
            <pc:sldMk cId="0" sldId="284"/>
            <ac:picMk id="4" creationId="{5FF7F670-CEE6-1DFA-998E-862AF1471954}"/>
          </ac:picMkLst>
        </pc:picChg>
      </pc:sldChg>
      <pc:sldChg chg="addSp modSp">
        <pc:chgData name="Dina Ibrahim" userId="675643c8879968ee" providerId="LiveId" clId="{8F4D0CB8-0EDE-4E75-A66A-6E139DE25F67}" dt="2023-12-11T06:17:56.987" v="528"/>
        <pc:sldMkLst>
          <pc:docMk/>
          <pc:sldMk cId="0" sldId="285"/>
        </pc:sldMkLst>
        <pc:picChg chg="add mod">
          <ac:chgData name="Dina Ibrahim" userId="675643c8879968ee" providerId="LiveId" clId="{8F4D0CB8-0EDE-4E75-A66A-6E139DE25F67}" dt="2023-12-11T06:17:56.987" v="528"/>
          <ac:picMkLst>
            <pc:docMk/>
            <pc:sldMk cId="0" sldId="285"/>
            <ac:picMk id="2" creationId="{F9381D49-03D7-32CF-9E2B-540D88456290}"/>
          </ac:picMkLst>
        </pc:picChg>
      </pc:sldChg>
      <pc:sldChg chg="addSp modSp">
        <pc:chgData name="Dina Ibrahim" userId="675643c8879968ee" providerId="LiveId" clId="{8F4D0CB8-0EDE-4E75-A66A-6E139DE25F67}" dt="2023-12-11T05:54:58.186" v="476"/>
        <pc:sldMkLst>
          <pc:docMk/>
          <pc:sldMk cId="0" sldId="286"/>
        </pc:sldMkLst>
        <pc:picChg chg="add mod">
          <ac:chgData name="Dina Ibrahim" userId="675643c8879968ee" providerId="LiveId" clId="{8F4D0CB8-0EDE-4E75-A66A-6E139DE25F67}" dt="2023-12-11T05:54:58.186" v="476"/>
          <ac:picMkLst>
            <pc:docMk/>
            <pc:sldMk cId="0" sldId="286"/>
            <ac:picMk id="2" creationId="{DBB944D3-305A-6BC2-B3A8-10E34B0D855E}"/>
          </ac:picMkLst>
        </pc:picChg>
      </pc:sldChg>
      <pc:sldChg chg="addSp delSp modSp mod modAnim">
        <pc:chgData name="Dina Ibrahim" userId="675643c8879968ee" providerId="LiveId" clId="{8F4D0CB8-0EDE-4E75-A66A-6E139DE25F67}" dt="2023-12-11T06:10:31.497" v="525" actId="14100"/>
        <pc:sldMkLst>
          <pc:docMk/>
          <pc:sldMk cId="1825803992" sldId="303"/>
        </pc:sldMkLst>
        <pc:spChg chg="mod">
          <ac:chgData name="Dina Ibrahim" userId="675643c8879968ee" providerId="LiveId" clId="{8F4D0CB8-0EDE-4E75-A66A-6E139DE25F67}" dt="2023-12-11T06:10:31.497" v="525" actId="14100"/>
          <ac:spMkLst>
            <pc:docMk/>
            <pc:sldMk cId="1825803992" sldId="303"/>
            <ac:spMk id="3" creationId="{C46568D6-585A-DC87-F291-407B1932E0BF}"/>
          </ac:spMkLst>
        </pc:spChg>
        <pc:picChg chg="add del mod">
          <ac:chgData name="Dina Ibrahim" userId="675643c8879968ee" providerId="LiveId" clId="{8F4D0CB8-0EDE-4E75-A66A-6E139DE25F67}" dt="2023-12-10T22:50:12.132" v="458"/>
          <ac:picMkLst>
            <pc:docMk/>
            <pc:sldMk cId="1825803992" sldId="303"/>
            <ac:picMk id="4" creationId="{2E00E897-2A31-6602-7770-880FBB1874D4}"/>
          </ac:picMkLst>
        </pc:picChg>
        <pc:picChg chg="add mod">
          <ac:chgData name="Dina Ibrahim" userId="675643c8879968ee" providerId="LiveId" clId="{8F4D0CB8-0EDE-4E75-A66A-6E139DE25F67}" dt="2023-12-11T06:05:59.233" v="478"/>
          <ac:picMkLst>
            <pc:docMk/>
            <pc:sldMk cId="1825803992" sldId="303"/>
            <ac:picMk id="4" creationId="{95435670-9B96-324D-9595-242C1DBC8864}"/>
          </ac:picMkLst>
        </pc:picChg>
        <pc:picChg chg="add del mod">
          <ac:chgData name="Dina Ibrahim" userId="675643c8879968ee" providerId="LiveId" clId="{8F4D0CB8-0EDE-4E75-A66A-6E139DE25F67}" dt="2023-12-10T22:50:39.274" v="459"/>
          <ac:picMkLst>
            <pc:docMk/>
            <pc:sldMk cId="1825803992" sldId="303"/>
            <ac:picMk id="5" creationId="{29E458ED-B77F-2084-3388-B8D939059B9D}"/>
          </ac:picMkLst>
        </pc:picChg>
        <pc:picChg chg="add del mod">
          <ac:chgData name="Dina Ibrahim" userId="675643c8879968ee" providerId="LiveId" clId="{8F4D0CB8-0EDE-4E75-A66A-6E139DE25F67}" dt="2023-12-10T22:51:33.992" v="460"/>
          <ac:picMkLst>
            <pc:docMk/>
            <pc:sldMk cId="1825803992" sldId="303"/>
            <ac:picMk id="6" creationId="{C3103A25-3122-46E3-A49D-871FB58DE861}"/>
          </ac:picMkLst>
        </pc:picChg>
        <pc:picChg chg="add del mod">
          <ac:chgData name="Dina Ibrahim" userId="675643c8879968ee" providerId="LiveId" clId="{8F4D0CB8-0EDE-4E75-A66A-6E139DE25F67}" dt="2023-12-10T22:52:01.272" v="461"/>
          <ac:picMkLst>
            <pc:docMk/>
            <pc:sldMk cId="1825803992" sldId="303"/>
            <ac:picMk id="7" creationId="{CFBCD616-45F3-0CA9-3A6C-82F22D6A673F}"/>
          </ac:picMkLst>
        </pc:picChg>
        <pc:picChg chg="add del mod">
          <ac:chgData name="Dina Ibrahim" userId="675643c8879968ee" providerId="LiveId" clId="{8F4D0CB8-0EDE-4E75-A66A-6E139DE25F67}" dt="2023-12-10T22:55:49.446" v="462"/>
          <ac:picMkLst>
            <pc:docMk/>
            <pc:sldMk cId="1825803992" sldId="303"/>
            <ac:picMk id="8" creationId="{765439BD-ED5C-CFE3-C5C5-6D38BB08F1F6}"/>
          </ac:picMkLst>
        </pc:picChg>
        <pc:picChg chg="add del mod">
          <ac:chgData name="Dina Ibrahim" userId="675643c8879968ee" providerId="LiveId" clId="{8F4D0CB8-0EDE-4E75-A66A-6E139DE25F67}" dt="2023-12-11T06:05:59.233" v="478"/>
          <ac:picMkLst>
            <pc:docMk/>
            <pc:sldMk cId="1825803992" sldId="303"/>
            <ac:picMk id="9" creationId="{418862A0-E59E-3884-5F41-EFDFDA208DAD}"/>
          </ac:picMkLst>
        </pc:picChg>
      </pc:sldChg>
      <pc:sldChg chg="del">
        <pc:chgData name="Dina Ibrahim" userId="675643c8879968ee" providerId="LiveId" clId="{8F4D0CB8-0EDE-4E75-A66A-6E139DE25F67}" dt="2023-12-10T11:53:40.799" v="294" actId="2696"/>
        <pc:sldMkLst>
          <pc:docMk/>
          <pc:sldMk cId="3254533488" sldId="305"/>
        </pc:sldMkLst>
      </pc:sldChg>
      <pc:sldChg chg="addSp delSp modSp">
        <pc:chgData name="Dina Ibrahim" userId="675643c8879968ee" providerId="LiveId" clId="{8F4D0CB8-0EDE-4E75-A66A-6E139DE25F67}" dt="2023-12-10T23:02:18.811" v="464"/>
        <pc:sldMkLst>
          <pc:docMk/>
          <pc:sldMk cId="1884135929" sldId="310"/>
        </pc:sldMkLst>
        <pc:picChg chg="add del mod">
          <ac:chgData name="Dina Ibrahim" userId="675643c8879968ee" providerId="LiveId" clId="{8F4D0CB8-0EDE-4E75-A66A-6E139DE25F67}" dt="2023-12-10T23:02:18.811" v="464"/>
          <ac:picMkLst>
            <pc:docMk/>
            <pc:sldMk cId="1884135929" sldId="310"/>
            <ac:picMk id="4" creationId="{8B81DA73-766B-1A63-98AA-164095E0A86A}"/>
          </ac:picMkLst>
        </pc:picChg>
        <pc:picChg chg="add mod">
          <ac:chgData name="Dina Ibrahim" userId="675643c8879968ee" providerId="LiveId" clId="{8F4D0CB8-0EDE-4E75-A66A-6E139DE25F67}" dt="2023-12-10T23:02:18.811" v="464"/>
          <ac:picMkLst>
            <pc:docMk/>
            <pc:sldMk cId="1884135929" sldId="310"/>
            <ac:picMk id="5" creationId="{28EF202E-187C-2304-FB55-90ACBB2E891F}"/>
          </ac:picMkLst>
        </pc:picChg>
      </pc:sldChg>
      <pc:sldChg chg="addSp modSp">
        <pc:chgData name="Dina Ibrahim" userId="675643c8879968ee" providerId="LiveId" clId="{8F4D0CB8-0EDE-4E75-A66A-6E139DE25F67}" dt="2023-12-10T23:07:03.895" v="465"/>
        <pc:sldMkLst>
          <pc:docMk/>
          <pc:sldMk cId="3920444534" sldId="311"/>
        </pc:sldMkLst>
        <pc:picChg chg="add mod">
          <ac:chgData name="Dina Ibrahim" userId="675643c8879968ee" providerId="LiveId" clId="{8F4D0CB8-0EDE-4E75-A66A-6E139DE25F67}" dt="2023-12-10T23:07:03.895" v="465"/>
          <ac:picMkLst>
            <pc:docMk/>
            <pc:sldMk cId="3920444534" sldId="311"/>
            <ac:picMk id="4" creationId="{86DB3693-0743-D836-87AF-922CD698FA07}"/>
          </ac:picMkLst>
        </pc:picChg>
      </pc:sldChg>
      <pc:sldChg chg="addSp modSp">
        <pc:chgData name="Dina Ibrahim" userId="675643c8879968ee" providerId="LiveId" clId="{8F4D0CB8-0EDE-4E75-A66A-6E139DE25F67}" dt="2023-12-10T23:07:03.895" v="465"/>
        <pc:sldMkLst>
          <pc:docMk/>
          <pc:sldMk cId="176213355" sldId="312"/>
        </pc:sldMkLst>
        <pc:picChg chg="add mod">
          <ac:chgData name="Dina Ibrahim" userId="675643c8879968ee" providerId="LiveId" clId="{8F4D0CB8-0EDE-4E75-A66A-6E139DE25F67}" dt="2023-12-10T23:07:03.895" v="465"/>
          <ac:picMkLst>
            <pc:docMk/>
            <pc:sldMk cId="176213355" sldId="312"/>
            <ac:picMk id="4" creationId="{F5931DD8-F47A-B7B0-8F0D-B832D0AC39E2}"/>
          </ac:picMkLst>
        </pc:picChg>
      </pc:sldChg>
      <pc:sldChg chg="addSp delSp modSp">
        <pc:chgData name="Dina Ibrahim" userId="675643c8879968ee" providerId="LiveId" clId="{8F4D0CB8-0EDE-4E75-A66A-6E139DE25F67}" dt="2023-12-10T23:11:52.437" v="469"/>
        <pc:sldMkLst>
          <pc:docMk/>
          <pc:sldMk cId="603149076" sldId="314"/>
        </pc:sldMkLst>
        <pc:picChg chg="add del mod">
          <ac:chgData name="Dina Ibrahim" userId="675643c8879968ee" providerId="LiveId" clId="{8F4D0CB8-0EDE-4E75-A66A-6E139DE25F67}" dt="2023-12-10T23:11:52.437" v="469"/>
          <ac:picMkLst>
            <pc:docMk/>
            <pc:sldMk cId="603149076" sldId="314"/>
            <ac:picMk id="2" creationId="{303E9F3E-2CE8-62FF-E5E1-54680261FE56}"/>
          </ac:picMkLst>
        </pc:picChg>
        <pc:picChg chg="add mod">
          <ac:chgData name="Dina Ibrahim" userId="675643c8879968ee" providerId="LiveId" clId="{8F4D0CB8-0EDE-4E75-A66A-6E139DE25F67}" dt="2023-12-10T23:11:52.437" v="469"/>
          <ac:picMkLst>
            <pc:docMk/>
            <pc:sldMk cId="603149076" sldId="314"/>
            <ac:picMk id="4" creationId="{88477245-777B-E514-650E-40DE4A244741}"/>
          </ac:picMkLst>
        </pc:picChg>
      </pc:sldChg>
      <pc:sldChg chg="addSp delSp modSp">
        <pc:chgData name="Dina Ibrahim" userId="675643c8879968ee" providerId="LiveId" clId="{8F4D0CB8-0EDE-4E75-A66A-6E139DE25F67}" dt="2023-12-10T23:07:39.111" v="466"/>
        <pc:sldMkLst>
          <pc:docMk/>
          <pc:sldMk cId="731467729" sldId="316"/>
        </pc:sldMkLst>
        <pc:picChg chg="add del mod">
          <ac:chgData name="Dina Ibrahim" userId="675643c8879968ee" providerId="LiveId" clId="{8F4D0CB8-0EDE-4E75-A66A-6E139DE25F67}" dt="2023-12-10T23:07:39.111" v="466"/>
          <ac:picMkLst>
            <pc:docMk/>
            <pc:sldMk cId="731467729" sldId="316"/>
            <ac:picMk id="2" creationId="{61C9F8EB-68C2-A827-9B32-8D066EEB2F9C}"/>
          </ac:picMkLst>
        </pc:picChg>
        <pc:picChg chg="add mod">
          <ac:chgData name="Dina Ibrahim" userId="675643c8879968ee" providerId="LiveId" clId="{8F4D0CB8-0EDE-4E75-A66A-6E139DE25F67}" dt="2023-12-10T23:07:39.111" v="466"/>
          <ac:picMkLst>
            <pc:docMk/>
            <pc:sldMk cId="731467729" sldId="316"/>
            <ac:picMk id="3" creationId="{DCDD7400-A38C-724E-76BA-071DCE0DEF32}"/>
          </ac:picMkLst>
        </pc:picChg>
      </pc:sldChg>
      <pc:sldChg chg="addSp delSp modSp ord">
        <pc:chgData name="Dina Ibrahim" userId="675643c8879968ee" providerId="LiveId" clId="{8F4D0CB8-0EDE-4E75-A66A-6E139DE25F67}" dt="2023-12-10T23:01:12.922" v="463"/>
        <pc:sldMkLst>
          <pc:docMk/>
          <pc:sldMk cId="3103994798" sldId="317"/>
        </pc:sldMkLst>
        <pc:picChg chg="add del mod">
          <ac:chgData name="Dina Ibrahim" userId="675643c8879968ee" providerId="LiveId" clId="{8F4D0CB8-0EDE-4E75-A66A-6E139DE25F67}" dt="2023-12-10T23:01:12.922" v="463"/>
          <ac:picMkLst>
            <pc:docMk/>
            <pc:sldMk cId="3103994798" sldId="317"/>
            <ac:picMk id="2" creationId="{180AB8E5-5BA0-C83F-448D-9C2A59348897}"/>
          </ac:picMkLst>
        </pc:picChg>
        <pc:picChg chg="add mod">
          <ac:chgData name="Dina Ibrahim" userId="675643c8879968ee" providerId="LiveId" clId="{8F4D0CB8-0EDE-4E75-A66A-6E139DE25F67}" dt="2023-12-10T23:01:12.922" v="463"/>
          <ac:picMkLst>
            <pc:docMk/>
            <pc:sldMk cId="3103994798" sldId="317"/>
            <ac:picMk id="3" creationId="{7AA9D168-F7F9-39E1-30F8-08077BE455AD}"/>
          </ac:picMkLst>
        </pc:picChg>
      </pc:sldChg>
      <pc:sldChg chg="addSp delSp modSp ord">
        <pc:chgData name="Dina Ibrahim" userId="675643c8879968ee" providerId="LiveId" clId="{8F4D0CB8-0EDE-4E75-A66A-6E139DE25F67}" dt="2023-12-10T22:55:49.446" v="462"/>
        <pc:sldMkLst>
          <pc:docMk/>
          <pc:sldMk cId="3513903945" sldId="319"/>
        </pc:sldMkLst>
        <pc:picChg chg="add del mod">
          <ac:chgData name="Dina Ibrahim" userId="675643c8879968ee" providerId="LiveId" clId="{8F4D0CB8-0EDE-4E75-A66A-6E139DE25F67}" dt="2023-12-10T22:55:49.446" v="462"/>
          <ac:picMkLst>
            <pc:docMk/>
            <pc:sldMk cId="3513903945" sldId="319"/>
            <ac:picMk id="5" creationId="{F1750490-D355-AF7E-E487-8CC8AA1D1C9A}"/>
          </ac:picMkLst>
        </pc:picChg>
        <pc:picChg chg="add mod">
          <ac:chgData name="Dina Ibrahim" userId="675643c8879968ee" providerId="LiveId" clId="{8F4D0CB8-0EDE-4E75-A66A-6E139DE25F67}" dt="2023-12-10T22:55:49.446" v="462"/>
          <ac:picMkLst>
            <pc:docMk/>
            <pc:sldMk cId="3513903945" sldId="319"/>
            <ac:picMk id="6" creationId="{BC5DD48E-DD62-341C-DB09-086E08BB5BE1}"/>
          </ac:picMkLst>
        </pc:picChg>
      </pc:sldChg>
      <pc:sldChg chg="modSp new del mod">
        <pc:chgData name="Dina Ibrahim" userId="675643c8879968ee" providerId="LiveId" clId="{8F4D0CB8-0EDE-4E75-A66A-6E139DE25F67}" dt="2023-12-10T12:02:51.247" v="436" actId="2696"/>
        <pc:sldMkLst>
          <pc:docMk/>
          <pc:sldMk cId="602388895" sldId="320"/>
        </pc:sldMkLst>
        <pc:spChg chg="mod">
          <ac:chgData name="Dina Ibrahim" userId="675643c8879968ee" providerId="LiveId" clId="{8F4D0CB8-0EDE-4E75-A66A-6E139DE25F67}" dt="2023-12-10T11:59:05.327" v="405" actId="21"/>
          <ac:spMkLst>
            <pc:docMk/>
            <pc:sldMk cId="602388895" sldId="320"/>
            <ac:spMk id="3" creationId="{8FB3B571-6CA6-0C8A-780A-4CB912F5760B}"/>
          </ac:spMkLst>
        </pc:spChg>
      </pc:sldChg>
      <pc:sldChg chg="addSp delSp modSp new mod ord">
        <pc:chgData name="Dina Ibrahim" userId="675643c8879968ee" providerId="LiveId" clId="{8F4D0CB8-0EDE-4E75-A66A-6E139DE25F67}" dt="2023-12-10T22:55:49.446" v="462"/>
        <pc:sldMkLst>
          <pc:docMk/>
          <pc:sldMk cId="3186806166" sldId="321"/>
        </pc:sldMkLst>
        <pc:spChg chg="del mod">
          <ac:chgData name="Dina Ibrahim" userId="675643c8879968ee" providerId="LiveId" clId="{8F4D0CB8-0EDE-4E75-A66A-6E139DE25F67}" dt="2023-12-10T12:02:37.801" v="434" actId="478"/>
          <ac:spMkLst>
            <pc:docMk/>
            <pc:sldMk cId="3186806166" sldId="321"/>
            <ac:spMk id="2" creationId="{D8B23860-55C5-8CB6-D134-51770068DD9D}"/>
          </ac:spMkLst>
        </pc:spChg>
        <pc:spChg chg="mod">
          <ac:chgData name="Dina Ibrahim" userId="675643c8879968ee" providerId="LiveId" clId="{8F4D0CB8-0EDE-4E75-A66A-6E139DE25F67}" dt="2023-12-10T22:37:52.906" v="453" actId="21"/>
          <ac:spMkLst>
            <pc:docMk/>
            <pc:sldMk cId="3186806166" sldId="321"/>
            <ac:spMk id="3" creationId="{09A39507-5365-524A-54F5-85CA21A9AA7B}"/>
          </ac:spMkLst>
        </pc:spChg>
        <pc:picChg chg="add del mod">
          <ac:chgData name="Dina Ibrahim" userId="675643c8879968ee" providerId="LiveId" clId="{8F4D0CB8-0EDE-4E75-A66A-6E139DE25F67}" dt="2023-12-10T22:55:49.446" v="462"/>
          <ac:picMkLst>
            <pc:docMk/>
            <pc:sldMk cId="3186806166" sldId="321"/>
            <ac:picMk id="2" creationId="{0EB6B1D0-2552-5899-6D65-F4DAE097DCD8}"/>
          </ac:picMkLst>
        </pc:picChg>
        <pc:picChg chg="add mod">
          <ac:chgData name="Dina Ibrahim" userId="675643c8879968ee" providerId="LiveId" clId="{8F4D0CB8-0EDE-4E75-A66A-6E139DE25F67}" dt="2023-12-10T22:55:49.446" v="462"/>
          <ac:picMkLst>
            <pc:docMk/>
            <pc:sldMk cId="3186806166" sldId="321"/>
            <ac:picMk id="4" creationId="{91B3BB0D-115D-687A-A76A-4301394996F2}"/>
          </ac:picMkLst>
        </pc:picChg>
      </pc:sldChg>
      <pc:sldChg chg="addSp modSp new mod">
        <pc:chgData name="Dina Ibrahim" userId="675643c8879968ee" providerId="LiveId" clId="{8F4D0CB8-0EDE-4E75-A66A-6E139DE25F67}" dt="2023-12-10T23:01:12.922" v="463"/>
        <pc:sldMkLst>
          <pc:docMk/>
          <pc:sldMk cId="1166326103" sldId="322"/>
        </pc:sldMkLst>
        <pc:spChg chg="mod">
          <ac:chgData name="Dina Ibrahim" userId="675643c8879968ee" providerId="LiveId" clId="{8F4D0CB8-0EDE-4E75-A66A-6E139DE25F67}" dt="2023-12-10T22:38:03.308" v="456" actId="5793"/>
          <ac:spMkLst>
            <pc:docMk/>
            <pc:sldMk cId="1166326103" sldId="322"/>
            <ac:spMk id="3" creationId="{B09756B5-7720-2BD5-1028-DE8A9D1C03D4}"/>
          </ac:spMkLst>
        </pc:spChg>
        <pc:picChg chg="add mod">
          <ac:chgData name="Dina Ibrahim" userId="675643c8879968ee" providerId="LiveId" clId="{8F4D0CB8-0EDE-4E75-A66A-6E139DE25F67}" dt="2023-12-10T23:01:12.922" v="463"/>
          <ac:picMkLst>
            <pc:docMk/>
            <pc:sldMk cId="1166326103" sldId="322"/>
            <ac:picMk id="4" creationId="{B69D11A6-5D9F-4298-A044-019C99A2B2CB}"/>
          </ac:picMkLst>
        </pc:picChg>
      </pc:sldChg>
      <pc:sldChg chg="modSp new del mod">
        <pc:chgData name="Dina Ibrahim" userId="675643c8879968ee" providerId="LiveId" clId="{8F4D0CB8-0EDE-4E75-A66A-6E139DE25F67}" dt="2023-12-10T12:04:27.781" v="445" actId="2696"/>
        <pc:sldMkLst>
          <pc:docMk/>
          <pc:sldMk cId="4274822459" sldId="322"/>
        </pc:sldMkLst>
        <pc:spChg chg="mod">
          <ac:chgData name="Dina Ibrahim" userId="675643c8879968ee" providerId="LiveId" clId="{8F4D0CB8-0EDE-4E75-A66A-6E139DE25F67}" dt="2023-12-10T11:58:55.278" v="404" actId="113"/>
          <ac:spMkLst>
            <pc:docMk/>
            <pc:sldMk cId="4274822459" sldId="322"/>
            <ac:spMk id="3" creationId="{9F52D712-F96C-66D6-83A1-F39BECDD17B9}"/>
          </ac:spMkLst>
        </pc:spChg>
      </pc:sldChg>
      <pc:sldChg chg="modSp new mod">
        <pc:chgData name="Dina Ibrahim" userId="675643c8879968ee" providerId="LiveId" clId="{8F4D0CB8-0EDE-4E75-A66A-6E139DE25F67}" dt="2023-12-11T06:24:28.356" v="540" actId="27636"/>
        <pc:sldMkLst>
          <pc:docMk/>
          <pc:sldMk cId="2850191355" sldId="323"/>
        </pc:sldMkLst>
        <pc:spChg chg="mod">
          <ac:chgData name="Dina Ibrahim" userId="675643c8879968ee" providerId="LiveId" clId="{8F4D0CB8-0EDE-4E75-A66A-6E139DE25F67}" dt="2023-12-11T06:24:28.356" v="540" actId="27636"/>
          <ac:spMkLst>
            <pc:docMk/>
            <pc:sldMk cId="2850191355" sldId="323"/>
            <ac:spMk id="3" creationId="{C4A89AE0-C4B3-59FA-399F-54C9237797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D51A8-7BB8-471C-91C2-6EE7A170388D}" type="datetimeFigureOut">
              <a:rPr lang="en-GB" smtClean="0"/>
              <a:t>11/12/2023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0B037E-3DA5-49A0-A030-6270E0310D98}" type="slidenum">
              <a:rPr lang="en-GB" smtClean="0"/>
              <a:t>‹#›</a:t>
            </a:fld>
            <a:endParaRPr lang="en-GB"/>
          </a:p>
        </p:txBody>
      </p:sp>
    </p:spTree>
    <p:extLst>
      <p:ext uri="{BB962C8B-B14F-4D97-AF65-F5344CB8AC3E}">
        <p14:creationId xmlns:p14="http://schemas.microsoft.com/office/powerpoint/2010/main" val="2891160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C3CAEE6D-5548-4507-8544-E1D28D0956BD}" type="slidenum">
              <a:rPr lang="en-US"/>
              <a:pPr/>
              <a:t>6</a:t>
            </a:fld>
            <a:endParaRPr lang="en-US"/>
          </a:p>
        </p:txBody>
      </p:sp>
      <p:sp>
        <p:nvSpPr>
          <p:cNvPr id="46083" name="Rectangle 2"/>
          <p:cNvSpPr>
            <a:spLocks noGrp="1" noRot="1" noChangeAspect="1" noChangeArrowheads="1" noTextEdit="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dirty="0"/>
          </a:p>
        </p:txBody>
      </p:sp>
    </p:spTree>
    <p:extLst>
      <p:ext uri="{BB962C8B-B14F-4D97-AF65-F5344CB8AC3E}">
        <p14:creationId xmlns:p14="http://schemas.microsoft.com/office/powerpoint/2010/main" val="1509570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68FE3310-15EC-4EDE-89E2-3F451D48F527}" type="slidenum">
              <a:rPr lang="en-US"/>
              <a:pPr/>
              <a:t>23</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a:ea typeface="ＭＳ Ｐゴシック" pitchFamily="28"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6D7B7-16A8-C47A-739B-213083F0E6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6277DAF-886E-F12F-BB0B-5D8AC819D0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CA7BF25-AC77-75E5-F378-5CB27819BBD0}"/>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5" name="Footer Placeholder 4">
            <a:extLst>
              <a:ext uri="{FF2B5EF4-FFF2-40B4-BE49-F238E27FC236}">
                <a16:creationId xmlns:a16="http://schemas.microsoft.com/office/drawing/2014/main" id="{304C4D95-131C-B244-4D6E-31637B025A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030D08-04B5-5E40-82E8-7E3434B5798C}"/>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2591346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3B0E9-958A-6FF1-0299-613863A545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0313E9-FBD6-A8F8-BCC2-9B0BCF0807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F2F6E9-FE22-3E61-9D8F-0FDCCFC7DE4F}"/>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5" name="Footer Placeholder 4">
            <a:extLst>
              <a:ext uri="{FF2B5EF4-FFF2-40B4-BE49-F238E27FC236}">
                <a16:creationId xmlns:a16="http://schemas.microsoft.com/office/drawing/2014/main" id="{EF191040-18CA-5DCB-B8A0-A861AA32BE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E56F150-4E5B-1989-801D-52A8ADB5A2A8}"/>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1547385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BFFBD-BEA3-8ADF-6DB8-1598B1AC64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4C2A591-84CE-1A0A-422E-CF88C60E00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FD5B60-AD82-D003-8245-5F3E49E5B1DD}"/>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5" name="Footer Placeholder 4">
            <a:extLst>
              <a:ext uri="{FF2B5EF4-FFF2-40B4-BE49-F238E27FC236}">
                <a16:creationId xmlns:a16="http://schemas.microsoft.com/office/drawing/2014/main" id="{2A8A0586-4A72-7D92-BCD4-71CCFA130C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B83AB8-1AA6-4AF1-F877-35B29DC0C95A}"/>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1911588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841F-286D-9B91-AC76-9720FA460B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6D945A-0738-F3F3-21D6-EDBEE7C279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60C97A-AD25-6262-79C5-5AB56AF0DE2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4A8A604-C295-BA7F-7AE7-415C31A1012C}"/>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6" name="Footer Placeholder 5">
            <a:extLst>
              <a:ext uri="{FF2B5EF4-FFF2-40B4-BE49-F238E27FC236}">
                <a16:creationId xmlns:a16="http://schemas.microsoft.com/office/drawing/2014/main" id="{C416E898-804E-AA29-A63F-C5966FEC0E8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BA7D5C-4B91-9061-1A2B-9B55DF91A880}"/>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3245765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FD873-B704-0E96-A74E-63AA1CC3428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EFF6475-DDF2-924C-D310-F8DEF60E9F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BB5EF7-FDE3-75B2-96BE-FC70210D1A1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1060540-445C-2FC2-D60A-F8434A5026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A93F95-FC6B-18EC-6F1E-8D5D7F1612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484BE66-F9EF-C8DD-EEE3-A9C7E2C8D07E}"/>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8" name="Footer Placeholder 7">
            <a:extLst>
              <a:ext uri="{FF2B5EF4-FFF2-40B4-BE49-F238E27FC236}">
                <a16:creationId xmlns:a16="http://schemas.microsoft.com/office/drawing/2014/main" id="{118CCECE-6A34-2DE8-E5D0-18C69C9148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466B560-9ACD-5971-CF46-17BD8A5C01C0}"/>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3202246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72EC1-51CB-066D-5EBC-8ED1A256E79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1DB0782-7E47-2C66-DEA6-32F69DF0857E}"/>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4" name="Footer Placeholder 3">
            <a:extLst>
              <a:ext uri="{FF2B5EF4-FFF2-40B4-BE49-F238E27FC236}">
                <a16:creationId xmlns:a16="http://schemas.microsoft.com/office/drawing/2014/main" id="{C5A66D89-9F04-D7BC-A552-D182600A1FC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C0CFF6A-9494-1839-ACFF-E1BE0FD2BB4B}"/>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186906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0C10B1-6ED4-9331-087D-F1C1B54D9313}"/>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3" name="Footer Placeholder 2">
            <a:extLst>
              <a:ext uri="{FF2B5EF4-FFF2-40B4-BE49-F238E27FC236}">
                <a16:creationId xmlns:a16="http://schemas.microsoft.com/office/drawing/2014/main" id="{50A9304C-F7F7-B51B-928B-FB60870608B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5BA7D3F-F99D-AA46-344E-7B45E8A168FA}"/>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3542971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3652D-3CE9-7869-3B43-8CAEC113F4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B9EB497-34BF-19B8-658F-CE09632FBA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89869B9-00D6-68B1-146F-CC3D1A158B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11A4FD-DA3D-B8DE-5655-98B9441BDD1A}"/>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6" name="Footer Placeholder 5">
            <a:extLst>
              <a:ext uri="{FF2B5EF4-FFF2-40B4-BE49-F238E27FC236}">
                <a16:creationId xmlns:a16="http://schemas.microsoft.com/office/drawing/2014/main" id="{4078372B-1FB6-5A9E-B60A-C1B46D072C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F92806-59B4-02F6-EEBF-650EDAAF2AF1}"/>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647966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137BD-596F-DE27-C7D1-A8C57DF5BD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B8BE2A8-5C24-623E-9C66-FA6DC040A4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55CD09-55CA-9A64-BE15-E5C2750C4E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6C4EC1-3F50-2598-2503-139DFB712F67}"/>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6" name="Footer Placeholder 5">
            <a:extLst>
              <a:ext uri="{FF2B5EF4-FFF2-40B4-BE49-F238E27FC236}">
                <a16:creationId xmlns:a16="http://schemas.microsoft.com/office/drawing/2014/main" id="{C7E9098B-BCDC-10DA-FA67-DA851DC52C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809429-D671-0BB5-0E3F-A9EFD50E9AD7}"/>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2288785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26E5-B38C-C08B-54AF-0270727110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C0D56BE-D9D1-7F62-F2B5-6CF03CF776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CED480-C93E-5FF0-59B2-81542C87C1FC}"/>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5" name="Footer Placeholder 4">
            <a:extLst>
              <a:ext uri="{FF2B5EF4-FFF2-40B4-BE49-F238E27FC236}">
                <a16:creationId xmlns:a16="http://schemas.microsoft.com/office/drawing/2014/main" id="{FDCF7BD5-2DD7-0C0C-2CEB-296156F61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0329F-E672-00BB-6FC9-0D38E04C99E7}"/>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260150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4B2255-65D2-63DC-918F-A308C59EEDC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8C971A-D52C-B77A-85B9-C2F99677E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7816176-D329-BA21-0EB2-E297B73F1934}"/>
              </a:ext>
            </a:extLst>
          </p:cNvPr>
          <p:cNvSpPr>
            <a:spLocks noGrp="1"/>
          </p:cNvSpPr>
          <p:nvPr>
            <p:ph type="dt" sz="half" idx="10"/>
          </p:nvPr>
        </p:nvSpPr>
        <p:spPr/>
        <p:txBody>
          <a:bodyPr/>
          <a:lstStyle/>
          <a:p>
            <a:fld id="{D75BBE8B-4964-4AE6-849A-3183B3659DF3}" type="datetimeFigureOut">
              <a:rPr lang="en-GB" smtClean="0"/>
              <a:t>11/12/2023</a:t>
            </a:fld>
            <a:endParaRPr lang="en-GB"/>
          </a:p>
        </p:txBody>
      </p:sp>
      <p:sp>
        <p:nvSpPr>
          <p:cNvPr id="5" name="Footer Placeholder 4">
            <a:extLst>
              <a:ext uri="{FF2B5EF4-FFF2-40B4-BE49-F238E27FC236}">
                <a16:creationId xmlns:a16="http://schemas.microsoft.com/office/drawing/2014/main" id="{F8F30ACA-8D0F-1D10-3364-4740DD34AC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6CDF87-5647-677E-28A5-19C38882C531}"/>
              </a:ext>
            </a:extLst>
          </p:cNvPr>
          <p:cNvSpPr>
            <a:spLocks noGrp="1"/>
          </p:cNvSpPr>
          <p:nvPr>
            <p:ph type="sldNum" sz="quarter" idx="12"/>
          </p:nvPr>
        </p:nvSpPr>
        <p:spPr/>
        <p:txBody>
          <a:bodyPr/>
          <a:lstStyle/>
          <a:p>
            <a:fld id="{951C881B-BC3E-4010-8994-F95C5BA279A5}" type="slidenum">
              <a:rPr lang="en-GB" smtClean="0"/>
              <a:t>‹#›</a:t>
            </a:fld>
            <a:endParaRPr lang="en-GB"/>
          </a:p>
        </p:txBody>
      </p:sp>
    </p:spTree>
    <p:extLst>
      <p:ext uri="{BB962C8B-B14F-4D97-AF65-F5344CB8AC3E}">
        <p14:creationId xmlns:p14="http://schemas.microsoft.com/office/powerpoint/2010/main" val="28779637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2D141E-4C8E-DE28-092E-34A16A74867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0F559DC-6DD7-3B24-1A55-77F0860131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BE153C-AFF0-48CC-5742-52AC790D1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5BBE8B-4964-4AE6-849A-3183B3659DF3}" type="datetimeFigureOut">
              <a:rPr lang="en-GB" smtClean="0"/>
              <a:t>11/12/2023</a:t>
            </a:fld>
            <a:endParaRPr lang="en-GB"/>
          </a:p>
        </p:txBody>
      </p:sp>
      <p:sp>
        <p:nvSpPr>
          <p:cNvPr id="5" name="Footer Placeholder 4">
            <a:extLst>
              <a:ext uri="{FF2B5EF4-FFF2-40B4-BE49-F238E27FC236}">
                <a16:creationId xmlns:a16="http://schemas.microsoft.com/office/drawing/2014/main" id="{E2DF7E97-7DD4-D339-9440-99C84DE49B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1486175-A29F-9F6D-7A5F-C89EC9D128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1C881B-BC3E-4010-8994-F95C5BA279A5}" type="slidenum">
              <a:rPr lang="en-GB" smtClean="0"/>
              <a:t>‹#›</a:t>
            </a:fld>
            <a:endParaRPr lang="en-GB"/>
          </a:p>
        </p:txBody>
      </p:sp>
    </p:spTree>
    <p:extLst>
      <p:ext uri="{BB962C8B-B14F-4D97-AF65-F5344CB8AC3E}">
        <p14:creationId xmlns:p14="http://schemas.microsoft.com/office/powerpoint/2010/main" val="3904364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2.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8.jpeg"/><Relationship Id="rId4" Type="http://schemas.openxmlformats.org/officeDocument/2006/relationships/notesSlide" Target="../notesSlides/notesSl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2183094"/>
            <a:ext cx="8839200" cy="1470025"/>
          </a:xfrm>
        </p:spPr>
        <p:txBody>
          <a:bodyPr>
            <a:normAutofit fontScale="90000"/>
          </a:bodyPr>
          <a:lstStyle/>
          <a:p>
            <a:r>
              <a:rPr lang="en-US" b="1" dirty="0">
                <a:solidFill>
                  <a:srgbClr val="FF0000"/>
                </a:solidFill>
                <a:latin typeface="Arial Rounded MT Bold" panose="020F0704030504030204" pitchFamily="34" charset="0"/>
              </a:rPr>
              <a:t>REGULATION OF GENE EXPRESSION </a:t>
            </a:r>
          </a:p>
        </p:txBody>
      </p:sp>
      <p:sp>
        <p:nvSpPr>
          <p:cNvPr id="3" name="Subtitle 2"/>
          <p:cNvSpPr>
            <a:spLocks noGrp="1"/>
          </p:cNvSpPr>
          <p:nvPr>
            <p:ph type="subTitle" idx="1"/>
          </p:nvPr>
        </p:nvSpPr>
        <p:spPr>
          <a:xfrm>
            <a:off x="2895600" y="4419600"/>
            <a:ext cx="6400800" cy="1752600"/>
          </a:xfrm>
        </p:spPr>
        <p:txBody>
          <a:bodyPr/>
          <a:lstStyle/>
          <a:p>
            <a:r>
              <a:rPr lang="en-US" b="1" dirty="0">
                <a:solidFill>
                  <a:schemeClr val="bg1">
                    <a:lumMod val="50000"/>
                  </a:schemeClr>
                </a:solidFill>
                <a:latin typeface="Arial Rounded MT Bold" panose="020F0704030504030204" pitchFamily="34" charset="0"/>
              </a:rPr>
              <a:t>Dr. Dina Ahmed Hassan Ibrahim</a:t>
            </a:r>
          </a:p>
        </p:txBody>
      </p:sp>
      <p:sp>
        <p:nvSpPr>
          <p:cNvPr id="5" name="TextBox 4">
            <a:extLst>
              <a:ext uri="{FF2B5EF4-FFF2-40B4-BE49-F238E27FC236}">
                <a16:creationId xmlns:a16="http://schemas.microsoft.com/office/drawing/2014/main" id="{CCEA821C-95E1-DB5B-D30D-E0F91B31A285}"/>
              </a:ext>
            </a:extLst>
          </p:cNvPr>
          <p:cNvSpPr txBox="1"/>
          <p:nvPr/>
        </p:nvSpPr>
        <p:spPr>
          <a:xfrm>
            <a:off x="443753" y="484094"/>
            <a:ext cx="5002306" cy="584775"/>
          </a:xfrm>
          <a:prstGeom prst="rect">
            <a:avLst/>
          </a:prstGeom>
          <a:noFill/>
        </p:spPr>
        <p:txBody>
          <a:bodyPr wrap="square" rtlCol="0">
            <a:spAutoFit/>
          </a:bodyPr>
          <a:lstStyle/>
          <a:p>
            <a:r>
              <a:rPr lang="en-US" sz="3200" b="1" dirty="0">
                <a:solidFill>
                  <a:schemeClr val="bg1">
                    <a:lumMod val="50000"/>
                  </a:schemeClr>
                </a:solidFill>
                <a:latin typeface="Arial Rounded MT Bold" panose="020F0704030504030204" pitchFamily="34" charset="0"/>
              </a:rPr>
              <a:t>Lecture 1-2 continue…..</a:t>
            </a:r>
            <a:endParaRPr lang="en-GB" sz="3200" b="1" dirty="0">
              <a:solidFill>
                <a:schemeClr val="bg1">
                  <a:lumMod val="50000"/>
                </a:schemeClr>
              </a:solidFill>
              <a:latin typeface="Arial Rounded MT Bold" panose="020F0704030504030204" pitchFamily="34" charset="0"/>
            </a:endParaRPr>
          </a:p>
        </p:txBody>
      </p:sp>
      <p:pic>
        <p:nvPicPr>
          <p:cNvPr id="7" name="Picture 6">
            <a:extLst>
              <a:ext uri="{FF2B5EF4-FFF2-40B4-BE49-F238E27FC236}">
                <a16:creationId xmlns:a16="http://schemas.microsoft.com/office/drawing/2014/main" id="{2BDEAA39-C0E7-B9C9-24BF-5301FD3B2E52}"/>
              </a:ext>
            </a:extLst>
          </p:cNvPr>
          <p:cNvPicPr>
            <a:picLocks noChangeAspect="1"/>
          </p:cNvPicPr>
          <p:nvPr/>
        </p:nvPicPr>
        <p:blipFill>
          <a:blip r:embed="rId4"/>
          <a:stretch>
            <a:fillRect/>
          </a:stretch>
        </p:blipFill>
        <p:spPr>
          <a:xfrm>
            <a:off x="1573489" y="4767344"/>
            <a:ext cx="8839200" cy="1752601"/>
          </a:xfrm>
          <a:prstGeom prst="rect">
            <a:avLst/>
          </a:prstGeom>
        </p:spPr>
      </p:pic>
      <p:pic>
        <p:nvPicPr>
          <p:cNvPr id="4" name="Audio 3">
            <a:hlinkClick r:id="" action="ppaction://media"/>
            <a:extLst>
              <a:ext uri="{FF2B5EF4-FFF2-40B4-BE49-F238E27FC236}">
                <a16:creationId xmlns:a16="http://schemas.microsoft.com/office/drawing/2014/main" id="{3B5F77DA-1FA2-3923-366C-4BDC4353660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778"/>
    </mc:Choice>
    <mc:Fallback xmlns="">
      <p:transition spd="slow" advTm="13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24EC1-357A-0951-8585-F1F3221C8ABA}"/>
              </a:ext>
            </a:extLst>
          </p:cNvPr>
          <p:cNvSpPr>
            <a:spLocks noGrp="1"/>
          </p:cNvSpPr>
          <p:nvPr>
            <p:ph type="title"/>
          </p:nvPr>
        </p:nvSpPr>
        <p:spPr>
          <a:xfrm>
            <a:off x="1981200" y="274639"/>
            <a:ext cx="8382000" cy="868363"/>
          </a:xfrm>
        </p:spPr>
        <p:txBody>
          <a:bodyPr>
            <a:noAutofit/>
          </a:bodyPr>
          <a:lstStyle/>
          <a:p>
            <a:pPr marL="742950" indent="-742950">
              <a:buFont typeface="+mj-lt"/>
              <a:buAutoNum type="arabicPeriod" startAt="2"/>
            </a:pPr>
            <a:r>
              <a:rPr lang="en-US" sz="3200" b="1" dirty="0">
                <a:solidFill>
                  <a:srgbClr val="FF0000"/>
                </a:solidFill>
                <a:latin typeface="+mn-lt"/>
              </a:rPr>
              <a:t>When glucose is absent &amp; lactose is present:</a:t>
            </a:r>
            <a:endParaRPr lang="en-GB" sz="3200" b="1" dirty="0">
              <a:solidFill>
                <a:srgbClr val="FF0000"/>
              </a:solidFill>
              <a:latin typeface="+mn-lt"/>
            </a:endParaRPr>
          </a:p>
        </p:txBody>
      </p:sp>
      <p:sp>
        <p:nvSpPr>
          <p:cNvPr id="3" name="Content Placeholder 2">
            <a:extLst>
              <a:ext uri="{FF2B5EF4-FFF2-40B4-BE49-F238E27FC236}">
                <a16:creationId xmlns:a16="http://schemas.microsoft.com/office/drawing/2014/main" id="{C46568D6-585A-DC87-F291-407B1932E0BF}"/>
              </a:ext>
            </a:extLst>
          </p:cNvPr>
          <p:cNvSpPr>
            <a:spLocks noGrp="1"/>
          </p:cNvSpPr>
          <p:nvPr>
            <p:ph idx="1"/>
          </p:nvPr>
        </p:nvSpPr>
        <p:spPr>
          <a:xfrm>
            <a:off x="1981200" y="981636"/>
            <a:ext cx="8229600" cy="5446057"/>
          </a:xfrm>
        </p:spPr>
        <p:txBody>
          <a:bodyPr>
            <a:noAutofit/>
          </a:bodyPr>
          <a:lstStyle/>
          <a:p>
            <a:pPr marL="288000" algn="just">
              <a:lnSpc>
                <a:spcPts val="3500"/>
              </a:lnSpc>
            </a:pPr>
            <a:r>
              <a:rPr lang="en-US" sz="2400" b="1" dirty="0">
                <a:solidFill>
                  <a:srgbClr val="000000"/>
                </a:solidFill>
              </a:rPr>
              <a:t>Positive regulation: </a:t>
            </a:r>
            <a:r>
              <a:rPr lang="en-US" sz="2400" dirty="0">
                <a:solidFill>
                  <a:srgbClr val="000000"/>
                </a:solidFill>
              </a:rPr>
              <a:t>The lac operon is induced.</a:t>
            </a:r>
          </a:p>
          <a:p>
            <a:pPr algn="just">
              <a:lnSpc>
                <a:spcPts val="3500"/>
              </a:lnSpc>
            </a:pPr>
            <a:r>
              <a:rPr lang="en-US" sz="2400" dirty="0"/>
              <a:t>To activate Lac operon and allow for the transcription of the Z, Y &amp; A genes, the following </a:t>
            </a:r>
            <a:r>
              <a:rPr lang="en-US" sz="2400" b="1" dirty="0"/>
              <a:t>two conditions </a:t>
            </a:r>
            <a:r>
              <a:rPr lang="en-US" sz="2400" dirty="0"/>
              <a:t>must be fulfilled:</a:t>
            </a:r>
          </a:p>
          <a:p>
            <a:pPr marL="0" indent="0" algn="just">
              <a:lnSpc>
                <a:spcPts val="3500"/>
              </a:lnSpc>
              <a:buNone/>
            </a:pPr>
            <a:r>
              <a:rPr lang="en-US" sz="2400" dirty="0"/>
              <a:t>       - The operator (O) site must be free (not bound to the</a:t>
            </a:r>
          </a:p>
          <a:p>
            <a:pPr marL="0" indent="0" algn="just">
              <a:lnSpc>
                <a:spcPts val="3500"/>
              </a:lnSpc>
              <a:buNone/>
            </a:pPr>
            <a:r>
              <a:rPr lang="en-US" sz="2400" dirty="0"/>
              <a:t>          repressor protein). </a:t>
            </a:r>
          </a:p>
          <a:p>
            <a:pPr marL="0" indent="0" algn="just">
              <a:lnSpc>
                <a:spcPts val="3500"/>
              </a:lnSpc>
              <a:buNone/>
            </a:pPr>
            <a:r>
              <a:rPr lang="en-US" sz="2400" dirty="0"/>
              <a:t>       - The catabolite activator protein (</a:t>
            </a:r>
            <a:r>
              <a:rPr lang="en-US" sz="2400" dirty="0">
                <a:solidFill>
                  <a:srgbClr val="000000"/>
                </a:solidFill>
              </a:rPr>
              <a:t>CAP) is bound to cAMP to</a:t>
            </a:r>
          </a:p>
          <a:p>
            <a:pPr marL="0" indent="0" algn="just">
              <a:lnSpc>
                <a:spcPts val="3500"/>
              </a:lnSpc>
              <a:buNone/>
            </a:pPr>
            <a:r>
              <a:rPr lang="en-US" sz="2400" dirty="0">
                <a:solidFill>
                  <a:srgbClr val="000000"/>
                </a:solidFill>
              </a:rPr>
              <a:t>           form </a:t>
            </a:r>
            <a:r>
              <a:rPr lang="en-US" sz="2400" dirty="0"/>
              <a:t> </a:t>
            </a:r>
            <a:r>
              <a:rPr lang="en-US" sz="2400" dirty="0">
                <a:solidFill>
                  <a:srgbClr val="000000"/>
                </a:solidFill>
              </a:rPr>
              <a:t>the cAMP–CAP</a:t>
            </a:r>
          </a:p>
          <a:p>
            <a:pPr marL="0" indent="0" algn="just">
              <a:lnSpc>
                <a:spcPts val="3500"/>
              </a:lnSpc>
              <a:buNone/>
            </a:pPr>
            <a:r>
              <a:rPr lang="en-US" sz="2400" dirty="0">
                <a:solidFill>
                  <a:srgbClr val="000000"/>
                </a:solidFill>
              </a:rPr>
              <a:t>          trans-acting complex.</a:t>
            </a:r>
          </a:p>
          <a:p>
            <a:pPr algn="just">
              <a:lnSpc>
                <a:spcPts val="3500"/>
              </a:lnSpc>
            </a:pPr>
            <a:r>
              <a:rPr lang="en-US" dirty="0">
                <a:solidFill>
                  <a:srgbClr val="000000"/>
                </a:solidFill>
              </a:rPr>
              <a:t> </a:t>
            </a:r>
            <a:r>
              <a:rPr lang="en-US" sz="2400" dirty="0"/>
              <a:t>As a result, RNA polymerase will efficiently  initiate transcription at the promoter site.</a:t>
            </a:r>
          </a:p>
          <a:p>
            <a:pPr marL="59400" indent="0" algn="just">
              <a:lnSpc>
                <a:spcPct val="150000"/>
              </a:lnSpc>
              <a:buNone/>
            </a:pPr>
            <a:endParaRPr lang="en-US" dirty="0">
              <a:solidFill>
                <a:srgbClr val="000000"/>
              </a:solidFill>
            </a:endParaRPr>
          </a:p>
        </p:txBody>
      </p:sp>
      <p:pic>
        <p:nvPicPr>
          <p:cNvPr id="4" name="Audio 3">
            <a:hlinkClick r:id="" action="ppaction://media"/>
            <a:extLst>
              <a:ext uri="{FF2B5EF4-FFF2-40B4-BE49-F238E27FC236}">
                <a16:creationId xmlns:a16="http://schemas.microsoft.com/office/drawing/2014/main" id="{95435670-9B96-324D-9595-242C1DBC8864}"/>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825803992"/>
      </p:ext>
    </p:extLst>
  </p:cSld>
  <p:clrMapOvr>
    <a:masterClrMapping/>
  </p:clrMapOvr>
  <mc:AlternateContent xmlns:mc="http://schemas.openxmlformats.org/markup-compatibility/2006">
    <mc:Choice xmlns:p14="http://schemas.microsoft.com/office/powerpoint/2010/main" Requires="p14">
      <p:transition spd="slow" p14:dur="2000" advTm="171858"/>
    </mc:Choice>
    <mc:Fallback>
      <p:transition spd="slow" advTm="171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34561" x="3438525" y="6313488"/>
          <p14:tracePt t="135445" x="3205163" y="6807200"/>
          <p14:tracePt t="135452" x="3241675" y="6783388"/>
          <p14:tracePt t="135467" x="3267075" y="6783388"/>
          <p14:tracePt t="135467" x="3305175" y="6757988"/>
          <p14:tracePt t="135483" x="3354388" y="6732588"/>
          <p14:tracePt t="135500" x="3392488" y="6719888"/>
          <p14:tracePt t="135517" x="3429000" y="6696075"/>
          <p14:tracePt t="135518" x="3454400" y="6683375"/>
          <p14:tracePt t="135534" x="3479800" y="6645275"/>
          <p14:tracePt t="135551" x="3517900" y="6607175"/>
          <p14:tracePt t="135567" x="3567113" y="6545263"/>
          <p14:tracePt t="135568" x="3592513" y="6507163"/>
          <p14:tracePt t="135584" x="3643313" y="6457950"/>
          <p14:tracePt t="135600" x="3679825" y="6394450"/>
          <p14:tracePt t="135618" x="3717925" y="6357938"/>
          <p14:tracePt t="135618" x="3730625" y="6332538"/>
          <p14:tracePt t="135634" x="3756025" y="6307138"/>
          <p14:tracePt t="135650" x="3756025" y="6294438"/>
          <p14:tracePt t="135667" x="3756025" y="6281738"/>
          <p14:tracePt t="135696" x="3767138" y="6281738"/>
          <p14:tracePt t="135718" x="3767138" y="6269038"/>
          <p14:tracePt t="135761" x="3779838" y="6257925"/>
          <p14:tracePt t="135768" x="3792538" y="6257925"/>
          <p14:tracePt t="135783" x="3830638" y="6245225"/>
          <p14:tracePt t="135800" x="3879850" y="6232525"/>
          <p14:tracePt t="135817" x="3917950" y="6232525"/>
          <p14:tracePt t="135818" x="3930650" y="6232525"/>
          <p14:tracePt t="135834" x="3992563" y="6232525"/>
          <p14:tracePt t="135851" x="4030663" y="6232525"/>
          <p14:tracePt t="135867" x="4092575" y="6232525"/>
          <p14:tracePt t="135868" x="4130675" y="6245225"/>
          <p14:tracePt t="135883" x="4181475" y="6257925"/>
          <p14:tracePt t="135900" x="4230688" y="6257925"/>
          <p14:tracePt t="135917" x="4268788" y="6257925"/>
          <p14:tracePt t="135934" x="4330700" y="6257925"/>
          <p14:tracePt t="135951" x="4356100" y="6269038"/>
          <p14:tracePt t="135968" x="4381500" y="6281738"/>
          <p14:tracePt t="135968" x="4394200" y="6281738"/>
          <p14:tracePt t="135984" x="4418013" y="6294438"/>
          <p14:tracePt t="136003" x="4430713" y="6294438"/>
          <p14:tracePt t="136075" x="4443413" y="6294438"/>
          <p14:tracePt t="136125" x="4443413" y="6307138"/>
          <p14:tracePt t="136354" x="4443413" y="6319838"/>
          <p14:tracePt t="137097" x="4456113" y="6319838"/>
          <p14:tracePt t="137119" x="4481513" y="6307138"/>
          <p14:tracePt t="137125" x="4530725" y="6257925"/>
          <p14:tracePt t="137133" x="4543425" y="6245225"/>
          <p14:tracePt t="137150" x="4556125" y="6245225"/>
          <p14:tracePt t="137167" x="4594225" y="6219825"/>
          <p14:tracePt t="137168" x="4594225" y="6207125"/>
          <p14:tracePt t="137184" x="4619625" y="6181725"/>
          <p14:tracePt t="137201" x="4630738" y="6181725"/>
          <p14:tracePt t="137247" x="4630738" y="6169025"/>
          <p14:tracePt t="137261" x="4643438" y="6169025"/>
          <p14:tracePt t="137305" x="4656138" y="6169025"/>
          <p14:tracePt t="137311" x="4656138" y="6145213"/>
          <p14:tracePt t="137317" x="4668838" y="6145213"/>
          <p14:tracePt t="137333" x="4668838" y="6132513"/>
          <p14:tracePt t="137353" x="4668838" y="6119813"/>
          <p14:tracePt t="137383" x="4668838" y="6107113"/>
          <p14:tracePt t="137389" x="4681538" y="6107113"/>
          <p14:tracePt t="137400" x="4694238" y="6056313"/>
          <p14:tracePt t="137417" x="4694238" y="5969000"/>
          <p14:tracePt t="137433" x="4694238" y="5856288"/>
          <p14:tracePt t="137450" x="4668838" y="5794375"/>
          <p14:tracePt t="137467" x="4656138" y="5719763"/>
          <p14:tracePt t="137468" x="4643438" y="5656263"/>
          <p14:tracePt t="137484" x="4594225" y="5568950"/>
          <p14:tracePt t="137501" x="4581525" y="5507038"/>
          <p14:tracePt t="137517" x="4556125" y="5456238"/>
          <p14:tracePt t="137534" x="4506913" y="5381625"/>
          <p14:tracePt t="137550" x="4494213" y="5318125"/>
          <p14:tracePt t="137567" x="4456113" y="5268913"/>
          <p14:tracePt t="137568" x="4443413" y="5230813"/>
          <p14:tracePt t="137583" x="4430713" y="5168900"/>
          <p14:tracePt t="137600" x="4394200" y="5118100"/>
          <p14:tracePt t="137617" x="4368800" y="5043488"/>
          <p14:tracePt t="137618" x="4368800" y="5030788"/>
          <p14:tracePt t="137634" x="4318000" y="4981575"/>
          <p14:tracePt t="137650" x="4294188" y="4943475"/>
          <p14:tracePt t="137667" x="4268788" y="4905375"/>
          <p14:tracePt t="137683" x="4205288" y="4843463"/>
          <p14:tracePt t="137700" x="4168775" y="4805363"/>
          <p14:tracePt t="137716" x="4130675" y="4779963"/>
          <p14:tracePt t="137733" x="4105275" y="4743450"/>
          <p14:tracePt t="137750" x="4092575" y="4730750"/>
          <p14:tracePt t="137767" x="4056063" y="4718050"/>
          <p14:tracePt t="137783" x="4017963" y="4679950"/>
          <p14:tracePt t="137800" x="3992563" y="4656138"/>
          <p14:tracePt t="137817" x="3968750" y="4630738"/>
          <p14:tracePt t="137833" x="3879850" y="4567238"/>
          <p14:tracePt t="137850" x="3843338" y="4543425"/>
          <p14:tracePt t="137867" x="3779838" y="4505325"/>
          <p14:tracePt t="137883" x="3705225" y="4479925"/>
          <p14:tracePt t="137900" x="3679825" y="4467225"/>
          <p14:tracePt t="137917" x="3654425" y="4454525"/>
          <p14:tracePt t="137933" x="3617913" y="4454525"/>
          <p14:tracePt t="137950" x="3605213" y="4430713"/>
          <p14:tracePt t="137967" x="3592513" y="4430713"/>
          <p14:tracePt t="137969" x="3579813" y="4430713"/>
          <p14:tracePt t="137983" x="3567113" y="4430713"/>
          <p14:tracePt t="138000" x="3541713" y="4430713"/>
          <p14:tracePt t="138018" x="3530600" y="4430713"/>
          <p14:tracePt t="138018" x="3505200" y="4430713"/>
          <p14:tracePt t="138033" x="3467100" y="4430713"/>
          <p14:tracePt t="138050" x="3441700" y="4418013"/>
          <p14:tracePt t="138068" x="3429000" y="4418013"/>
          <p14:tracePt t="138084" x="3392488" y="4405313"/>
          <p14:tracePt t="138101" x="3379788" y="4405313"/>
          <p14:tracePt t="138117" x="3367088" y="4405313"/>
          <p14:tracePt t="138119" x="3354388" y="4405313"/>
          <p14:tracePt t="138139" x="3341688" y="4405313"/>
          <p14:tracePt t="138154" x="3317875" y="4405313"/>
          <p14:tracePt t="138175" x="3305175" y="4405313"/>
          <p14:tracePt t="138183" x="3292475" y="4405313"/>
          <p14:tracePt t="138201" x="3279775" y="4405313"/>
          <p14:tracePt t="138217" x="3241675" y="4405313"/>
          <p14:tracePt t="138218" x="3216275" y="4418013"/>
          <p14:tracePt t="138234" x="3205163" y="4443413"/>
          <p14:tracePt t="138251" x="3192463" y="4454525"/>
          <p14:tracePt t="138267" x="3179763" y="4467225"/>
          <p14:tracePt t="138268" x="3167063" y="4467225"/>
          <p14:tracePt t="138283" x="3154363" y="4479925"/>
          <p14:tracePt t="138284" x="3141663" y="4492625"/>
          <p14:tracePt t="138304" x="3128963" y="4492625"/>
          <p14:tracePt t="138317" x="3128963" y="4505325"/>
          <p14:tracePt t="138333" x="3128963" y="4518025"/>
          <p14:tracePt t="138334" x="3128963" y="4530725"/>
          <p14:tracePt t="138350" x="3116263" y="4543425"/>
          <p14:tracePt t="138367" x="3116263" y="4554538"/>
          <p14:tracePt t="138384" x="3116263" y="4567238"/>
          <p14:tracePt t="138385" x="3116263" y="4579938"/>
          <p14:tracePt t="138400" x="3116263" y="4592638"/>
          <p14:tracePt t="138419" x="3116263" y="4605338"/>
          <p14:tracePt t="138434" x="3116263" y="4618038"/>
          <p14:tracePt t="138454" x="3116263" y="4630738"/>
          <p14:tracePt t="138467" x="3116263" y="4643438"/>
          <p14:tracePt t="138490" x="3116263" y="4656138"/>
          <p14:tracePt t="138500" x="3116263" y="4667250"/>
          <p14:tracePt t="138517" x="3141663" y="4679950"/>
          <p14:tracePt t="138519" x="3167063" y="4679950"/>
          <p14:tracePt t="138534" x="3179763" y="4679950"/>
          <p14:tracePt t="138550" x="3205163" y="4692650"/>
          <p14:tracePt t="138568" x="3216275" y="4692650"/>
          <p14:tracePt t="138569" x="3228975" y="4692650"/>
          <p14:tracePt t="138583" x="3241675" y="4692650"/>
          <p14:tracePt t="138584" x="3254375" y="4692650"/>
          <p14:tracePt t="138603" x="3267075" y="4692650"/>
          <p14:tracePt t="138617" x="3279775" y="4692650"/>
          <p14:tracePt t="138634" x="3292475" y="4692650"/>
          <p14:tracePt t="138650" x="3305175" y="4692650"/>
          <p14:tracePt t="138667" x="3328988" y="4692650"/>
          <p14:tracePt t="138684" x="3341688" y="4692650"/>
          <p14:tracePt t="138700" x="3354388" y="4692650"/>
          <p14:tracePt t="138719" x="3367088" y="4692650"/>
          <p14:tracePt t="138754" x="3379788" y="4692650"/>
          <p14:tracePt t="138776" x="3392488" y="4692650"/>
          <p14:tracePt t="138812" x="3405188" y="4692650"/>
          <p14:tracePt t="138862" x="3417888" y="4692650"/>
          <p14:tracePt t="138890" x="3429000" y="4692650"/>
          <p14:tracePt t="138904" x="3441700" y="4692650"/>
          <p14:tracePt t="138919" x="3454400" y="4692650"/>
          <p14:tracePt t="138926" x="3467100" y="4692650"/>
          <p14:tracePt t="138940" x="3479800" y="4692650"/>
          <p14:tracePt t="138950" x="3492500" y="4692650"/>
          <p14:tracePt t="138976" x="3505200" y="4692650"/>
          <p14:tracePt t="138990" x="3517900" y="4692650"/>
          <p14:tracePt t="139004" x="3541713" y="4692650"/>
          <p14:tracePt t="139033" x="3554413" y="4692650"/>
          <p14:tracePt t="139047" x="3554413" y="4679950"/>
          <p14:tracePt t="139054" x="3567113" y="4679950"/>
          <p14:tracePt t="139076" x="3579813" y="4679950"/>
          <p14:tracePt t="139097" x="3592513" y="4679950"/>
          <p14:tracePt t="139140" x="3592513" y="4656138"/>
          <p14:tracePt t="139155" x="3617913" y="4656138"/>
          <p14:tracePt t="139161" x="3630613" y="4643438"/>
          <p14:tracePt t="139190" x="3643313" y="4643438"/>
          <p14:tracePt t="139226" x="3654425" y="4630738"/>
          <p14:tracePt t="139262" x="3654425" y="4618038"/>
          <p14:tracePt t="139298" x="3667125" y="4618038"/>
          <p14:tracePt t="139305" x="3667125" y="4605338"/>
          <p14:tracePt t="139317" x="3679825" y="4592638"/>
          <p14:tracePt t="139319" x="3692525" y="4579938"/>
          <p14:tracePt t="139335" x="3692525" y="4567238"/>
          <p14:tracePt t="139354" x="3705225" y="4567238"/>
          <p14:tracePt t="139367" x="3705225" y="4554538"/>
          <p14:tracePt t="139426" x="3717925" y="4554538"/>
          <p14:tracePt t="139434" x="3717925" y="4543425"/>
          <p14:tracePt t="139462" x="3730625" y="4543425"/>
          <p14:tracePt t="139490" x="3743325" y="4543425"/>
          <p14:tracePt t="139497" x="3743325" y="4530725"/>
          <p14:tracePt t="139526" x="3756025" y="4530725"/>
          <p14:tracePt t="139562" x="3767138" y="4530725"/>
          <p14:tracePt t="139569" x="3767138" y="4518025"/>
          <p14:tracePt t="139605" x="3779838" y="4518025"/>
          <p14:tracePt t="139648" x="3779838" y="4505325"/>
          <p14:tracePt t="140305" x="3743325" y="4505325"/>
          <p14:tracePt t="140319" x="3730625" y="4505325"/>
          <p14:tracePt t="140334" x="3717925" y="4505325"/>
          <p14:tracePt t="140348" x="3692525" y="4505325"/>
          <p14:tracePt t="140355" x="3679825" y="4505325"/>
          <p14:tracePt t="140368" x="3654425" y="4505325"/>
          <p14:tracePt t="140383" x="3643313" y="4505325"/>
          <p14:tracePt t="140384" x="3630613" y="4505325"/>
          <p14:tracePt t="140400" x="3605213" y="4505325"/>
          <p14:tracePt t="140417" x="3567113" y="4505325"/>
          <p14:tracePt t="140433" x="3541713" y="4505325"/>
          <p14:tracePt t="140434" x="3530600" y="4505325"/>
          <p14:tracePt t="140450" x="3505200" y="4505325"/>
          <p14:tracePt t="140467" x="3492500" y="4505325"/>
          <p14:tracePt t="140483" x="3454400" y="4505325"/>
          <p14:tracePt t="140485" x="3441700" y="4505325"/>
          <p14:tracePt t="140500" x="3429000" y="4505325"/>
          <p14:tracePt t="140517" x="3405188" y="4505325"/>
          <p14:tracePt t="140534" x="3367088" y="4505325"/>
          <p14:tracePt t="140550" x="3341688" y="4492625"/>
          <p14:tracePt t="140567" x="3328988" y="4492625"/>
          <p14:tracePt t="140584" x="3317875" y="4492625"/>
          <p14:tracePt t="140585" x="3292475" y="4492625"/>
          <p14:tracePt t="140600" x="3279775" y="4467225"/>
          <p14:tracePt t="140656" x="3267075" y="4467225"/>
          <p14:tracePt t="140941" x="3305175" y="4467225"/>
          <p14:tracePt t="140948" x="3317875" y="4467225"/>
          <p14:tracePt t="140955" x="3328988" y="4467225"/>
          <p14:tracePt t="140967" x="3354388" y="4467225"/>
          <p14:tracePt t="140984" x="3379788" y="4479925"/>
          <p14:tracePt t="140984" x="3392488" y="4479925"/>
          <p14:tracePt t="141000" x="3405188" y="4479925"/>
          <p14:tracePt t="141017" x="3417888" y="4479925"/>
          <p14:tracePt t="141048" x="3429000" y="4479925"/>
          <p14:tracePt t="141055" x="3441700" y="4479925"/>
          <p14:tracePt t="141067" x="3454400" y="4479925"/>
          <p14:tracePt t="141085" x="3467100" y="4479925"/>
          <p14:tracePt t="141100" x="3479800" y="4479925"/>
          <p14:tracePt t="141117" x="3505200" y="4492625"/>
          <p14:tracePt t="141134" x="3517900" y="4492625"/>
          <p14:tracePt t="141134" x="3530600" y="4492625"/>
          <p14:tracePt t="141150" x="3554413" y="4492625"/>
          <p14:tracePt t="141167" x="3567113" y="4492625"/>
          <p14:tracePt t="141184" x="3592513" y="4492625"/>
          <p14:tracePt t="141200" x="3605213" y="4492625"/>
          <p14:tracePt t="141219" x="3617913" y="4492625"/>
          <p14:tracePt t="141248" x="3630613" y="4492625"/>
          <p14:tracePt t="141391" x="3617913" y="4505325"/>
          <p14:tracePt t="141397" x="3605213" y="4505325"/>
          <p14:tracePt t="141412" x="3579813" y="4505325"/>
          <p14:tracePt t="141419" x="3541713" y="4505325"/>
          <p14:tracePt t="141434" x="3530600" y="4505325"/>
          <p14:tracePt t="141450" x="3479800" y="4505325"/>
          <p14:tracePt t="141467" x="3454400" y="4505325"/>
          <p14:tracePt t="141483" x="3392488" y="4505325"/>
          <p14:tracePt t="141500" x="3354388" y="4505325"/>
          <p14:tracePt t="141517" x="3328988" y="4505325"/>
          <p14:tracePt t="141534" x="3317875" y="4505325"/>
          <p14:tracePt t="141535" x="3292475" y="4505325"/>
          <p14:tracePt t="141550" x="3279775" y="4505325"/>
          <p14:tracePt t="141567" x="3254375" y="4505325"/>
          <p14:tracePt t="141605" x="3241675" y="4505325"/>
          <p14:tracePt t="141734" x="3292475" y="4505325"/>
          <p14:tracePt t="141741" x="3328988" y="4505325"/>
          <p14:tracePt t="141750" x="3379788" y="4505325"/>
          <p14:tracePt t="141767" x="3479800" y="4505325"/>
          <p14:tracePt t="141784" x="3643313" y="4518025"/>
          <p14:tracePt t="141785" x="3717925" y="4518025"/>
          <p14:tracePt t="141800" x="3830638" y="4530725"/>
          <p14:tracePt t="141817" x="3879850" y="4543425"/>
          <p14:tracePt t="141834" x="3892550" y="4554538"/>
          <p14:tracePt t="141835" x="3917950" y="4554538"/>
          <p14:tracePt t="141885" x="3930650" y="4554538"/>
          <p14:tracePt t="141956" x="3943350" y="4554538"/>
          <p14:tracePt t="142385" x="3917950" y="4554538"/>
          <p14:tracePt t="142391" x="3879850" y="4554538"/>
          <p14:tracePt t="142400" x="3843338" y="4554538"/>
          <p14:tracePt t="142417" x="3805238" y="4543425"/>
          <p14:tracePt t="142434" x="3756025" y="4543425"/>
          <p14:tracePt t="142434" x="3743325" y="4530725"/>
          <p14:tracePt t="142450" x="3705225" y="4518025"/>
          <p14:tracePt t="142466" x="3667125" y="4505325"/>
          <p14:tracePt t="142484" x="3643313" y="4492625"/>
          <p14:tracePt t="142485" x="3630613" y="4479925"/>
          <p14:tracePt t="142500" x="3592513" y="4479925"/>
          <p14:tracePt t="142517" x="3579813" y="4479925"/>
          <p14:tracePt t="142535" x="3554413" y="4479925"/>
          <p14:tracePt t="142570" x="3530600" y="4479925"/>
          <p14:tracePt t="142584" x="3505200" y="4479925"/>
          <p14:tracePt t="142599" x="3492500" y="4479925"/>
          <p14:tracePt t="142605" x="3479800" y="4479925"/>
          <p14:tracePt t="142619" x="3467100" y="4479925"/>
          <p14:tracePt t="142633" x="3454400" y="4479925"/>
          <p14:tracePt t="142650" x="3429000" y="4479925"/>
          <p14:tracePt t="142667" x="3417888" y="4492625"/>
          <p14:tracePt t="142684" x="3392488" y="4492625"/>
          <p14:tracePt t="142727" x="3379788" y="4492625"/>
          <p14:tracePt t="142756" x="3379788" y="4505325"/>
          <p14:tracePt t="142762" x="3367088" y="4505325"/>
          <p14:tracePt t="143464" x="3379788" y="4505325"/>
          <p14:tracePt t="143470" x="3405188" y="4505325"/>
          <p14:tracePt t="143485" x="3417888" y="4505325"/>
          <p14:tracePt t="143500" x="3429000" y="4505325"/>
          <p14:tracePt t="143516" x="3441700" y="4505325"/>
          <p14:tracePt t="143533" x="3454400" y="4505325"/>
          <p14:tracePt t="143570" x="3479800" y="4505325"/>
          <p14:tracePt t="143592" x="3492500" y="4505325"/>
          <p14:tracePt t="143613" x="3505200" y="4505325"/>
          <p14:tracePt t="143635" x="3517900" y="4505325"/>
          <p14:tracePt t="143651" x="3530600" y="4505325"/>
          <p14:tracePt t="143663" x="3541713" y="4505325"/>
          <p14:tracePt t="143678" x="3554413" y="4505325"/>
          <p14:tracePt t="143728" x="3567113" y="4505325"/>
          <p14:tracePt t="143764" x="3579813" y="4505325"/>
          <p14:tracePt t="144042" x="3541713" y="4505325"/>
          <p14:tracePt t="144051" x="3530600" y="4505325"/>
          <p14:tracePt t="144057" x="3517900" y="4505325"/>
          <p14:tracePt t="144070" x="3505200" y="4505325"/>
          <p14:tracePt t="144083" x="3492500" y="4505325"/>
          <p14:tracePt t="144100" x="3479800" y="4505325"/>
          <p14:tracePt t="144142" x="3467100" y="4505325"/>
          <p14:tracePt t="144164" x="3441700" y="4518025"/>
          <p14:tracePt t="144172" x="3429000" y="4530725"/>
          <p14:tracePt t="144183" x="3417888" y="4530725"/>
          <p14:tracePt t="144200" x="3392488" y="4530725"/>
          <p14:tracePt t="144217" x="3379788" y="4530725"/>
          <p14:tracePt t="144264" x="3367088" y="4530725"/>
          <p14:tracePt t="144378" x="3379788" y="4530725"/>
          <p14:tracePt t="144385" x="3392488" y="4530725"/>
          <p14:tracePt t="144400" x="3429000" y="4530725"/>
          <p14:tracePt t="144402" x="3441700" y="4530725"/>
          <p14:tracePt t="144416" x="3479800" y="4530725"/>
          <p14:tracePt t="144434" x="3530600" y="4530725"/>
          <p14:tracePt t="144450" x="3541713" y="4530725"/>
          <p14:tracePt t="144467" x="3554413" y="4530725"/>
          <p14:tracePt t="144484" x="3579813" y="4530725"/>
          <p14:tracePt t="144485" x="3592513" y="4530725"/>
          <p14:tracePt t="144514" x="3605213" y="4530725"/>
          <p14:tracePt t="144528" x="3617913" y="4530725"/>
          <p14:tracePt t="144535" x="3630613" y="4530725"/>
          <p14:tracePt t="144550" x="3654425" y="4530725"/>
          <p14:tracePt t="144566" x="3692525" y="4530725"/>
          <p14:tracePt t="144584" x="3705225" y="4554538"/>
          <p14:tracePt t="144600" x="3717925" y="4554538"/>
          <p14:tracePt t="144617" x="3730625" y="4554538"/>
          <p14:tracePt t="144634" x="3743325" y="4554538"/>
          <p14:tracePt t="144671" x="3756025" y="4554538"/>
          <p14:tracePt t="144677" x="3779838" y="4554538"/>
          <p14:tracePt t="144684" x="3792538" y="4554538"/>
          <p14:tracePt t="144700" x="3830638" y="4554538"/>
          <p14:tracePt t="144700" x="3843338" y="4554538"/>
          <p14:tracePt t="144716" x="3917950" y="4554538"/>
          <p14:tracePt t="144734" x="3943350" y="4554538"/>
          <p14:tracePt t="144735" x="3956050" y="4554538"/>
          <p14:tracePt t="144749" x="3992563" y="4554538"/>
          <p14:tracePt t="144750" x="4017963" y="4554538"/>
          <p14:tracePt t="144767" x="4056063" y="4554538"/>
          <p14:tracePt t="144785" x="4117975" y="4554538"/>
          <p14:tracePt t="144786" x="4143375" y="4554538"/>
          <p14:tracePt t="144800" x="4181475" y="4554538"/>
          <p14:tracePt t="144817" x="4281488" y="4554538"/>
          <p14:tracePt t="144834" x="4343400" y="4554538"/>
          <p14:tracePt t="144835" x="4368800" y="4554538"/>
          <p14:tracePt t="144850" x="4394200" y="4554538"/>
          <p14:tracePt t="144851" x="4406900" y="4554538"/>
          <p14:tracePt t="144866" x="4468813" y="4554538"/>
          <p14:tracePt t="144883" x="4506913" y="4554538"/>
          <p14:tracePt t="144884" x="4568825" y="4554538"/>
          <p14:tracePt t="144900" x="4594225" y="4554538"/>
          <p14:tracePt t="144900" x="4630738" y="4554538"/>
          <p14:tracePt t="144916" x="4706938" y="4554538"/>
          <p14:tracePt t="144933" x="4794250" y="4554538"/>
          <p14:tracePt t="144949" x="4868863" y="4554538"/>
          <p14:tracePt t="144950" x="4881563" y="4554538"/>
          <p14:tracePt t="144967" x="4932363" y="4554538"/>
          <p14:tracePt t="144984" x="4956175" y="4554538"/>
          <p14:tracePt t="144985" x="4968875" y="4554538"/>
          <p14:tracePt t="145000" x="4994275" y="4554538"/>
          <p14:tracePt t="145001" x="5019675" y="4554538"/>
          <p14:tracePt t="145017" x="5057775" y="4554538"/>
          <p14:tracePt t="145034" x="5094288" y="4554538"/>
          <p14:tracePt t="145035" x="5119688" y="4554538"/>
          <p14:tracePt t="145050" x="5145088" y="4554538"/>
          <p14:tracePt t="145066" x="5207000" y="4554538"/>
          <p14:tracePt t="145084" x="5257800" y="4554538"/>
          <p14:tracePt t="145100" x="5281613" y="4554538"/>
          <p14:tracePt t="145116" x="5294313" y="4554538"/>
          <p14:tracePt t="145134" x="5332413" y="4554538"/>
          <p14:tracePt t="145150" x="5345113" y="4554538"/>
          <p14:tracePt t="145151" x="5357813" y="4554538"/>
          <p14:tracePt t="145178" x="5370513" y="4554538"/>
          <p14:tracePt t="145228" x="5383213" y="4554538"/>
          <p14:tracePt t="145664" x="5407025" y="4554538"/>
          <p14:tracePt t="145672" x="5419725" y="4554538"/>
          <p14:tracePt t="145684" x="5432425" y="4554538"/>
          <p14:tracePt t="145700" x="5470525" y="4554538"/>
          <p14:tracePt t="145700" x="5483225" y="4554538"/>
          <p14:tracePt t="145716" x="5495925" y="4554538"/>
          <p14:tracePt t="145734" x="5507038" y="4554538"/>
          <p14:tracePt t="145735" x="5519738" y="4554538"/>
          <p14:tracePt t="145751" x="5545138" y="4554538"/>
          <p14:tracePt t="145766" x="5557838" y="4554538"/>
          <p14:tracePt t="145784" x="5570538" y="4554538"/>
          <p14:tracePt t="145800" x="5583238" y="4554538"/>
          <p14:tracePt t="145801" x="5595938" y="4554538"/>
          <p14:tracePt t="145817" x="5619750" y="4554538"/>
          <p14:tracePt t="145833" x="5645150" y="4554538"/>
          <p14:tracePt t="145850" x="5657850" y="4554538"/>
          <p14:tracePt t="145851" x="5670550" y="4554538"/>
          <p14:tracePt t="145866" x="5683250" y="4554538"/>
          <p14:tracePt t="145885" x="5695950" y="4554538"/>
          <p14:tracePt t="145929" x="5708650" y="4554538"/>
          <p14:tracePt t="145964" x="5719763" y="4554538"/>
          <p14:tracePt t="146300" x="5708650" y="4554538"/>
          <p14:tracePt t="146307" x="5657850" y="4554538"/>
          <p14:tracePt t="146316" x="5645150" y="4554538"/>
          <p14:tracePt t="146333" x="5632450" y="4554538"/>
          <p14:tracePt t="146350" x="5619750" y="4554538"/>
          <p14:tracePt t="146351" x="5607050" y="4554538"/>
          <p14:tracePt t="146367" x="5595938" y="4554538"/>
          <p14:tracePt t="146429" x="5583238" y="4554538"/>
          <p14:tracePt t="146465" x="5570538" y="4554538"/>
          <p14:tracePt t="146593" x="5583238" y="4554538"/>
          <p14:tracePt t="146601" x="5595938" y="4554538"/>
          <p14:tracePt t="146617" x="5619750" y="4554538"/>
          <p14:tracePt t="146633" x="5657850" y="4554538"/>
          <p14:tracePt t="146650" x="5719763" y="4554538"/>
          <p14:tracePt t="146651" x="5745163" y="4554538"/>
          <p14:tracePt t="146667" x="5821363" y="4543425"/>
          <p14:tracePt t="146684" x="5857875" y="4543425"/>
          <p14:tracePt t="146700" x="5908675" y="4543425"/>
          <p14:tracePt t="146701" x="5921375" y="4543425"/>
          <p14:tracePt t="146718" x="5945188" y="4543425"/>
          <p14:tracePt t="146736" x="5970588" y="4543425"/>
          <p14:tracePt t="146757" x="5983288" y="4543425"/>
          <p14:tracePt t="146772" x="5995988" y="4543425"/>
          <p14:tracePt t="146800" x="6008688" y="4543425"/>
          <p14:tracePt t="146829" x="6021388" y="4543425"/>
          <p14:tracePt t="146843" x="6034088" y="4543425"/>
          <p14:tracePt t="146887" x="6045200" y="4543425"/>
          <p14:tracePt t="146944" x="6034088" y="4543425"/>
          <p14:tracePt t="146951" x="6021388" y="4543425"/>
          <p14:tracePt t="146967" x="5945188" y="4543425"/>
          <p14:tracePt t="146984" x="5895975" y="4543425"/>
          <p14:tracePt t="147000" x="5821363" y="4543425"/>
          <p14:tracePt t="147017" x="5745163" y="4543425"/>
          <p14:tracePt t="147034" x="5695950" y="4543425"/>
          <p14:tracePt t="147050" x="5607050" y="4543425"/>
          <p14:tracePt t="147051" x="5557838" y="4530725"/>
          <p14:tracePt t="147067" x="5495925" y="4530725"/>
          <p14:tracePt t="147083" x="5432425" y="4518025"/>
          <p14:tracePt t="147100" x="5419725" y="4518025"/>
          <p14:tracePt t="147101" x="5394325" y="4518025"/>
          <p14:tracePt t="147117" x="5383213" y="4518025"/>
          <p14:tracePt t="147133" x="5370513" y="4518025"/>
          <p14:tracePt t="147208" x="5357813" y="4518025"/>
          <p14:tracePt t="147308" x="5370513" y="4518025"/>
          <p14:tracePt t="147315" x="5394325" y="4518025"/>
          <p14:tracePt t="147321" x="5432425" y="4518025"/>
          <p14:tracePt t="147333" x="5445125" y="4518025"/>
          <p14:tracePt t="147350" x="5483225" y="4518025"/>
          <p14:tracePt t="147351" x="5507038" y="4518025"/>
          <p14:tracePt t="147366" x="5532438" y="4518025"/>
          <p14:tracePt t="147383" x="5583238" y="4518025"/>
          <p14:tracePt t="147400" x="5607050" y="4518025"/>
          <p14:tracePt t="147417" x="5670550" y="4530725"/>
          <p14:tracePt t="147433" x="5757863" y="4543425"/>
          <p14:tracePt t="147450" x="5821363" y="4554538"/>
          <p14:tracePt t="147451" x="5857875" y="4554538"/>
          <p14:tracePt t="147467" x="5908675" y="4554538"/>
          <p14:tracePt t="147483" x="5945188" y="4554538"/>
          <p14:tracePt t="147500" x="5970588" y="4554538"/>
          <p14:tracePt t="147517" x="5983288" y="4554538"/>
          <p14:tracePt t="147544" x="5995988" y="4554538"/>
          <p14:tracePt t="147580" x="6008688" y="4554538"/>
          <p14:tracePt t="147636" x="6008688" y="4567238"/>
          <p14:tracePt t="147930" x="6008688" y="4579938"/>
          <p14:tracePt t="147965" x="5983288" y="4592638"/>
          <p14:tracePt t="147972" x="5932488" y="4618038"/>
          <p14:tracePt t="147983" x="5895975" y="4630738"/>
          <p14:tracePt t="147999" x="5845175" y="4667250"/>
          <p14:tracePt t="148000" x="5732463" y="4705350"/>
          <p14:tracePt t="148016" x="5595938" y="4779963"/>
          <p14:tracePt t="148033" x="5319713" y="4856163"/>
          <p14:tracePt t="148051" x="4945063" y="4956175"/>
          <p14:tracePt t="148066" x="4468813" y="5018088"/>
          <p14:tracePt t="148084" x="4168775" y="5068888"/>
          <p14:tracePt t="148101" x="3505200" y="5105400"/>
          <p14:tracePt t="148116" x="3267075" y="5105400"/>
          <p14:tracePt t="148133" x="2867025" y="5081588"/>
          <p14:tracePt t="148150" x="2654300" y="5043488"/>
          <p14:tracePt t="148151" x="2603500" y="5030788"/>
          <p14:tracePt t="148166" x="2478088" y="5018088"/>
          <p14:tracePt t="148183" x="2390775" y="4968875"/>
          <p14:tracePt t="148201" x="2316163" y="4930775"/>
          <p14:tracePt t="148216" x="2290763" y="4918075"/>
          <p14:tracePt t="148233" x="2265363" y="4892675"/>
          <p14:tracePt t="148250" x="2228850" y="4856163"/>
          <p14:tracePt t="148251" x="2203450" y="4830763"/>
          <p14:tracePt t="148267" x="2190750" y="4818063"/>
          <p14:tracePt t="148268" x="2165350" y="4792663"/>
          <p14:tracePt t="148283" x="2103438" y="4718050"/>
          <p14:tracePt t="148300" x="2039938" y="4643438"/>
          <p14:tracePt t="148301" x="2014538" y="4579938"/>
          <p14:tracePt t="148317" x="1990725" y="4530725"/>
          <p14:tracePt t="148318" x="1978025" y="4479925"/>
          <p14:tracePt t="148333" x="1952625" y="4379913"/>
          <p14:tracePt t="148350" x="1939925" y="4279900"/>
          <p14:tracePt t="148351" x="1939925" y="4241800"/>
          <p14:tracePt t="148366" x="1939925" y="4129088"/>
          <p14:tracePt t="148383" x="1939925" y="3979863"/>
          <p14:tracePt t="148400" x="1965325" y="3767138"/>
          <p14:tracePt t="148401" x="1978025" y="3703638"/>
          <p14:tracePt t="148416" x="1990725" y="3603625"/>
          <p14:tracePt t="148433" x="1990725" y="3529013"/>
          <p14:tracePt t="148450" x="2003425" y="3479800"/>
          <p14:tracePt t="148451" x="2003425" y="3441700"/>
          <p14:tracePt t="148467" x="2003425" y="3390900"/>
          <p14:tracePt t="148484" x="2003425" y="3354388"/>
          <p14:tracePt t="148501" x="2014538" y="3316288"/>
          <p14:tracePt t="148502" x="2027238" y="3267075"/>
          <p14:tracePt t="148517" x="2039938" y="3216275"/>
          <p14:tracePt t="148533" x="2065338" y="3141663"/>
          <p14:tracePt t="148551" x="2116138" y="3028950"/>
          <p14:tracePt t="148566" x="2139950" y="2952750"/>
          <p14:tracePt t="148580" x="2178050" y="2903538"/>
          <p14:tracePt t="148586" x="2190750" y="2865438"/>
          <p14:tracePt t="148599" x="2203450" y="2840038"/>
          <p14:tracePt t="148616" x="2228850" y="2778125"/>
          <p14:tracePt t="148633" x="2252663" y="2752725"/>
          <p14:tracePt t="148650" x="2265363" y="2728913"/>
          <p14:tracePt t="148651" x="2278063" y="2703513"/>
          <p14:tracePt t="148666" x="2278063" y="2678113"/>
          <p14:tracePt t="148684" x="2278063" y="2665413"/>
          <p14:tracePt t="148716" x="2278063" y="2652713"/>
          <p14:tracePt t="148802" x="2278063" y="2665413"/>
          <p14:tracePt t="148808" x="2278063" y="2690813"/>
          <p14:tracePt t="148816" x="2265363" y="2728913"/>
          <p14:tracePt t="148833" x="2228850" y="2803525"/>
          <p14:tracePt t="148850" x="2203450" y="2865438"/>
          <p14:tracePt t="148851" x="2203450" y="2878138"/>
          <p14:tracePt t="148867" x="2178050" y="2952750"/>
          <p14:tracePt t="148884" x="2165350" y="2990850"/>
          <p14:tracePt t="148901" x="2139950" y="3090863"/>
          <p14:tracePt t="148902" x="2127250" y="3154363"/>
          <p14:tracePt t="148917" x="2116138" y="3216275"/>
          <p14:tracePt t="148918" x="2103438" y="3290888"/>
          <p14:tracePt t="148933" x="2090738" y="3403600"/>
          <p14:tracePt t="148951" x="2078038" y="3490913"/>
          <p14:tracePt t="148966" x="2065338" y="3679825"/>
          <p14:tracePt t="148984" x="2065338" y="3792538"/>
          <p14:tracePt t="149000" x="2065338" y="3867150"/>
          <p14:tracePt t="149017" x="2065338" y="3954463"/>
          <p14:tracePt t="149033" x="2065338" y="3992563"/>
          <p14:tracePt t="149049" x="2078038" y="4029075"/>
          <p14:tracePt t="149050" x="2078038" y="4067175"/>
          <p14:tracePt t="149067" x="2090738" y="4117975"/>
          <p14:tracePt t="149083" x="2116138" y="4167188"/>
          <p14:tracePt t="149100" x="2127250" y="4217988"/>
          <p14:tracePt t="149101" x="2139950" y="4254500"/>
          <p14:tracePt t="149116" x="2152650" y="4279900"/>
          <p14:tracePt t="149117" x="2152650" y="4292600"/>
          <p14:tracePt t="149133" x="2178050" y="4354513"/>
          <p14:tracePt t="149151" x="2190750" y="4392613"/>
          <p14:tracePt t="149152" x="2190750" y="4405313"/>
          <p14:tracePt t="149166" x="2190750" y="4443413"/>
          <p14:tracePt t="149167" x="2190750" y="4454525"/>
          <p14:tracePt t="149183" x="2190750" y="4467225"/>
          <p14:tracePt t="149200" x="2190750" y="4479925"/>
          <p14:tracePt t="149201" x="2203450" y="4479925"/>
          <p14:tracePt t="149216" x="2203450" y="4492625"/>
          <p14:tracePt t="149244" x="2203450" y="4505325"/>
          <p14:tracePt t="149338" x="2190750" y="4454525"/>
          <p14:tracePt t="149344" x="2165350" y="4392613"/>
          <p14:tracePt t="149351" x="2127250" y="4318000"/>
          <p14:tracePt t="149366" x="2090738" y="4254500"/>
          <p14:tracePt t="149367" x="2065338" y="4205288"/>
          <p14:tracePt t="149383" x="2027238" y="4117975"/>
          <p14:tracePt t="149400" x="2014538" y="4017963"/>
          <p14:tracePt t="149401" x="1990725" y="3967163"/>
          <p14:tracePt t="149416" x="1978025" y="3905250"/>
          <p14:tracePt t="149417" x="1978025" y="3867150"/>
          <p14:tracePt t="149433" x="1978025" y="3767138"/>
          <p14:tracePt t="149450" x="1978025" y="3679825"/>
          <p14:tracePt t="149452" x="1978025" y="3629025"/>
          <p14:tracePt t="149466" x="1978025" y="3603625"/>
          <p14:tracePt t="149467" x="1978025" y="3579813"/>
          <p14:tracePt t="149483" x="1978025" y="3516313"/>
          <p14:tracePt t="149500" x="1978025" y="3441700"/>
          <p14:tracePt t="149501" x="1978025" y="3416300"/>
          <p14:tracePt t="149517" x="1978025" y="3354388"/>
          <p14:tracePt t="149533" x="1978025" y="3278188"/>
          <p14:tracePt t="149550" x="2003425" y="3203575"/>
          <p14:tracePt t="149552" x="2003425" y="3178175"/>
          <p14:tracePt t="149566" x="2014538" y="3154363"/>
          <p14:tracePt t="149568" x="2027238" y="3116263"/>
          <p14:tracePt t="149583" x="2039938" y="3090863"/>
          <p14:tracePt t="149602" x="2090738" y="3016250"/>
          <p14:tracePt t="149616" x="2103438" y="2990850"/>
          <p14:tracePt t="149617" x="2116138" y="2965450"/>
          <p14:tracePt t="149633" x="2152650" y="2928938"/>
          <p14:tracePt t="149650" x="2228850" y="2878138"/>
          <p14:tracePt t="149652" x="2252663" y="2852738"/>
          <p14:tracePt t="149666" x="2290763" y="2828925"/>
          <p14:tracePt t="149667" x="2303463" y="2816225"/>
          <p14:tracePt t="149683" x="2352675" y="2765425"/>
          <p14:tracePt t="149700" x="2390775" y="2752725"/>
          <p14:tracePt t="149716" x="2403475" y="2740025"/>
          <p14:tracePt t="149733" x="2416175" y="2728913"/>
          <p14:tracePt t="149751" x="2428875" y="2728913"/>
          <p14:tracePt t="149787" x="2452688" y="2728913"/>
          <p14:tracePt t="149816" x="2452688" y="2703513"/>
          <p14:tracePt t="149895" x="2452688" y="2716213"/>
          <p14:tracePt t="149902" x="2441575" y="2716213"/>
          <p14:tracePt t="149916" x="2441575" y="2740025"/>
          <p14:tracePt t="149918" x="2428875" y="2752725"/>
          <p14:tracePt t="149933" x="2378075" y="2816225"/>
          <p14:tracePt t="149951" x="2290763" y="2878138"/>
          <p14:tracePt t="149966" x="2216150" y="2952750"/>
          <p14:tracePt t="149967" x="2190750" y="2978150"/>
          <p14:tracePt t="149984" x="2078038" y="3116263"/>
          <p14:tracePt t="150000" x="1990725" y="3278188"/>
          <p14:tracePt t="150002" x="1965325" y="3328988"/>
          <p14:tracePt t="150017" x="1952625" y="3390900"/>
          <p14:tracePt t="150018" x="1939925" y="3429000"/>
          <p14:tracePt t="150033" x="1927225" y="3516313"/>
          <p14:tracePt t="150051" x="1927225" y="3629025"/>
          <p14:tracePt t="150052" x="1927225" y="3679825"/>
          <p14:tracePt t="150067" x="1914525" y="3767138"/>
          <p14:tracePt t="150067" x="1914525" y="3854450"/>
          <p14:tracePt t="150083" x="1914525" y="4005263"/>
          <p14:tracePt t="150101" x="1914525" y="4079875"/>
          <p14:tracePt t="150102" x="1914525" y="4117975"/>
          <p14:tracePt t="150116" x="1914525" y="4154488"/>
          <p14:tracePt t="150117" x="1914525" y="4179888"/>
          <p14:tracePt t="150133" x="1914525" y="4241800"/>
          <p14:tracePt t="150150" x="1914525" y="4305300"/>
          <p14:tracePt t="150166" x="1914525" y="4330700"/>
          <p14:tracePt t="150167" x="1914525" y="4341813"/>
          <p14:tracePt t="150184" x="1914525" y="4354513"/>
          <p14:tracePt t="150200" x="1914525" y="4367213"/>
          <p14:tracePt t="150216" x="1914525" y="4379913"/>
          <p14:tracePt t="150302" x="1914525" y="4367213"/>
          <p14:tracePt t="150309" x="1914525" y="4341813"/>
          <p14:tracePt t="150318" x="1890713" y="4292600"/>
          <p14:tracePt t="150333" x="1878013" y="4167188"/>
          <p14:tracePt t="150350" x="1865313" y="4017963"/>
          <p14:tracePt t="150352" x="1865313" y="3916363"/>
          <p14:tracePt t="150366" x="1865313" y="3841750"/>
          <p14:tracePt t="150367" x="1865313" y="3779838"/>
          <p14:tracePt t="150383" x="1903413" y="3667125"/>
          <p14:tracePt t="150400" x="1927225" y="3567113"/>
          <p14:tracePt t="150401" x="1952625" y="3503613"/>
          <p14:tracePt t="150416" x="1978025" y="3454400"/>
          <p14:tracePt t="150417" x="2014538" y="3378200"/>
          <p14:tracePt t="150433" x="2052638" y="3303588"/>
          <p14:tracePt t="150450" x="2078038" y="3228975"/>
          <p14:tracePt t="150452" x="2116138" y="3203575"/>
          <p14:tracePt t="150467" x="2127250" y="3190875"/>
          <p14:tracePt t="150468" x="2139950" y="3165475"/>
          <p14:tracePt t="150483" x="2152650" y="3141663"/>
          <p14:tracePt t="150499" x="2165350" y="3128963"/>
          <p14:tracePt t="150517" x="2190750" y="3103563"/>
          <p14:tracePt t="150518" x="2203450" y="3090863"/>
          <p14:tracePt t="150533" x="2216150" y="3078163"/>
          <p14:tracePt t="150550" x="2239963" y="3065463"/>
          <p14:tracePt t="150552" x="2239963" y="3054350"/>
          <p14:tracePt t="150567" x="2252663" y="3054350"/>
          <p14:tracePt t="150568" x="2278063" y="3041650"/>
          <p14:tracePt t="150583" x="2303463" y="3016250"/>
          <p14:tracePt t="150600" x="2316163" y="3003550"/>
          <p14:tracePt t="150616" x="2365375" y="3003550"/>
          <p14:tracePt t="150633" x="2378075" y="3003550"/>
          <p14:tracePt t="150651" x="2390775" y="3003550"/>
          <p14:tracePt t="150681" x="2403475" y="3003550"/>
          <p14:tracePt t="151046" x="2378075" y="3041650"/>
          <p14:tracePt t="151054" x="2339975" y="3090863"/>
          <p14:tracePt t="151067" x="2290763" y="3154363"/>
          <p14:tracePt t="151083" x="2139950" y="3303588"/>
          <p14:tracePt t="151100" x="2014538" y="3479800"/>
          <p14:tracePt t="151116" x="1952625" y="3590925"/>
          <p14:tracePt t="151117" x="1927225" y="3667125"/>
          <p14:tracePt t="151133" x="1890713" y="3767138"/>
          <p14:tracePt t="151150" x="1865313" y="3841750"/>
          <p14:tracePt t="151152" x="1827213" y="3916363"/>
          <p14:tracePt t="151167" x="1801813" y="3992563"/>
          <p14:tracePt t="151168" x="1778000" y="4067175"/>
          <p14:tracePt t="151183" x="1701800" y="4292600"/>
          <p14:tracePt t="151200" x="1652588" y="4443413"/>
          <p14:tracePt t="151216" x="1577975" y="4592638"/>
          <p14:tracePt t="151217" x="1552575" y="4667250"/>
          <p14:tracePt t="151233" x="1501775" y="4856163"/>
          <p14:tracePt t="151250" x="1465263" y="5005388"/>
          <p14:tracePt t="151267" x="1439863" y="5092700"/>
          <p14:tracePt t="151268" x="1427163" y="5130800"/>
          <p14:tracePt t="151283" x="1414463" y="5243513"/>
          <p14:tracePt t="151299" x="1414463" y="5368925"/>
          <p14:tracePt t="151317" x="1414463" y="5507038"/>
          <p14:tracePt t="151318" x="1414463" y="5556250"/>
          <p14:tracePt t="151333" x="1414463" y="5643563"/>
          <p14:tracePt t="151351" x="1427163" y="5694363"/>
          <p14:tracePt t="151352" x="1439863" y="5719763"/>
          <p14:tracePt t="151366" x="1465263" y="5743575"/>
          <p14:tracePt t="151367" x="1476375" y="5781675"/>
          <p14:tracePt t="151383" x="1527175" y="5856288"/>
          <p14:tracePt t="151400" x="1589088" y="5945188"/>
          <p14:tracePt t="151417" x="1639888" y="6019800"/>
          <p14:tracePt t="151418" x="1665288" y="6056313"/>
          <p14:tracePt t="151433" x="1701800" y="6094413"/>
          <p14:tracePt t="151450" x="1739900" y="6169025"/>
          <p14:tracePt t="151467" x="1827213" y="6245225"/>
          <p14:tracePt t="151467" x="1903413" y="6281738"/>
          <p14:tracePt t="151484" x="2027238" y="6357938"/>
          <p14:tracePt t="151500" x="2116138" y="6407150"/>
          <p14:tracePt t="151502" x="2178050" y="6457950"/>
          <p14:tracePt t="151516" x="2216150" y="6470650"/>
          <p14:tracePt t="151517" x="2239963" y="6494463"/>
          <p14:tracePt t="151533" x="2365375" y="6532563"/>
          <p14:tracePt t="151550" x="2478088" y="6594475"/>
          <p14:tracePt t="151566" x="2616200" y="6632575"/>
          <p14:tracePt t="151567" x="2690813" y="6645275"/>
          <p14:tracePt t="151583" x="2778125" y="6683375"/>
          <p14:tracePt t="151600" x="2841625" y="6707188"/>
          <p14:tracePt t="151617" x="2941638" y="6719888"/>
          <p14:tracePt t="151618" x="2967038" y="6732588"/>
          <p14:tracePt t="151633" x="3067050" y="6745288"/>
          <p14:tracePt t="151650" x="3141663" y="6757988"/>
          <p14:tracePt t="151667" x="3228975" y="6757988"/>
          <p14:tracePt t="151668" x="3267075" y="6757988"/>
          <p14:tracePt t="151683" x="3341688" y="6757988"/>
          <p14:tracePt t="151700" x="3417888" y="6757988"/>
          <p14:tracePt t="151717" x="3467100" y="6757988"/>
          <p14:tracePt t="151718" x="3505200" y="6757988"/>
          <p14:tracePt t="151733" x="3592513" y="6757988"/>
          <p14:tracePt t="151750" x="3692525" y="6745288"/>
          <p14:tracePt t="151766" x="3756025" y="6732588"/>
          <p14:tracePt t="151767" x="3792538" y="6732588"/>
          <p14:tracePt t="151783" x="3856038" y="6719888"/>
          <p14:tracePt t="151800" x="3905250" y="6719888"/>
          <p14:tracePt t="151817" x="3979863" y="6707188"/>
          <p14:tracePt t="151818" x="4017963" y="6707188"/>
          <p14:tracePt t="151833" x="4081463" y="6707188"/>
          <p14:tracePt t="151850" x="4117975" y="6707188"/>
          <p14:tracePt t="151866" x="4181475" y="6707188"/>
          <p14:tracePt t="151867" x="4217988" y="6707188"/>
          <p14:tracePt t="151883" x="4294188" y="6696075"/>
          <p14:tracePt t="151900" x="4343400" y="6683375"/>
          <p14:tracePt t="151916" x="4394200" y="6670675"/>
          <p14:tracePt t="151917" x="4430713" y="6670675"/>
          <p14:tracePt t="151933" x="4468813" y="6657975"/>
          <p14:tracePt t="151950" x="4530725" y="6657975"/>
          <p14:tracePt t="151966" x="4606925" y="6657975"/>
          <p14:tracePt t="151967" x="4630738" y="6657975"/>
          <p14:tracePt t="151983" x="4706938" y="6657975"/>
          <p14:tracePt t="151999" x="4743450" y="6657975"/>
          <p14:tracePt t="152017" x="4806950" y="6657975"/>
          <p14:tracePt t="152017" x="4843463" y="6645275"/>
          <p14:tracePt t="152033" x="4881563" y="6645275"/>
          <p14:tracePt t="152050" x="4919663" y="6645275"/>
          <p14:tracePt t="152067" x="4994275" y="6632575"/>
          <p14:tracePt t="152083" x="5045075" y="6619875"/>
          <p14:tracePt t="152100" x="5094288" y="6619875"/>
          <p14:tracePt t="152117" x="5170488" y="6619875"/>
          <p14:tracePt t="152133" x="5245100" y="6619875"/>
          <p14:tracePt t="152150" x="5281613" y="6607175"/>
          <p14:tracePt t="152166" x="5345113" y="6594475"/>
          <p14:tracePt t="152167" x="5370513" y="6594475"/>
          <p14:tracePt t="152183" x="5419725" y="6583363"/>
          <p14:tracePt t="152200" x="5470525" y="6570663"/>
          <p14:tracePt t="152217" x="5545138" y="6557963"/>
          <p14:tracePt t="152218" x="5570538" y="6557963"/>
          <p14:tracePt t="152233" x="5607050" y="6557963"/>
          <p14:tracePt t="152250" x="5657850" y="6557963"/>
          <p14:tracePt t="152266" x="5719763" y="6557963"/>
          <p14:tracePt t="152267" x="5757863" y="6557963"/>
          <p14:tracePt t="152283" x="5795963" y="6557963"/>
          <p14:tracePt t="152300" x="5832475" y="6557963"/>
          <p14:tracePt t="152317" x="5870575" y="6557963"/>
          <p14:tracePt t="152319" x="5883275" y="6557963"/>
          <p14:tracePt t="152333" x="5895975" y="6557963"/>
          <p14:tracePt t="152350" x="5921375" y="6557963"/>
          <p14:tracePt t="152367" x="5957888" y="6557963"/>
          <p14:tracePt t="152383" x="5995988" y="6545263"/>
          <p14:tracePt t="152400" x="6034088" y="6545263"/>
          <p14:tracePt t="152417" x="6057900" y="6532563"/>
          <p14:tracePt t="152417" x="6070600" y="6532563"/>
          <p14:tracePt t="152433" x="6083300" y="6532563"/>
          <p14:tracePt t="152450" x="6108700" y="6532563"/>
          <p14:tracePt t="152481" x="6121400" y="6532563"/>
          <p14:tracePt t="152560" x="6134100" y="6532563"/>
          <p14:tracePt t="170178" x="6021388" y="6445250"/>
          <p14:tracePt t="170185" x="5732463" y="6169025"/>
          <p14:tracePt t="170200" x="5307013" y="5794375"/>
          <p14:tracePt t="170201" x="4856163" y="5418138"/>
          <p14:tracePt t="170215" x="4456113" y="5068888"/>
          <p14:tracePt t="170232" x="3767138" y="4430713"/>
          <p14:tracePt t="170249" x="3367088" y="3979863"/>
          <p14:tracePt t="170250" x="2967038" y="3554413"/>
          <p14:tracePt t="170266" x="2603500" y="3116263"/>
          <p14:tracePt t="170282" x="2303463" y="2527300"/>
          <p14:tracePt t="170300" x="2103438" y="2089150"/>
          <p14:tracePt t="170316" x="1952625" y="1676400"/>
          <p14:tracePt t="170332" x="1865313" y="1476375"/>
          <p14:tracePt t="170349" x="1852613" y="1350963"/>
          <p14:tracePt t="170350" x="1852613" y="1327150"/>
          <p14:tracePt t="170365" x="1852613" y="1238250"/>
          <p14:tracePt t="170383" x="1903413" y="1138238"/>
          <p14:tracePt t="170385" x="1965325" y="1089025"/>
          <p14:tracePt t="170400" x="2065338" y="1025525"/>
          <p14:tracePt t="170400" x="2078038" y="1014413"/>
          <p14:tracePt t="170686" x="1827213" y="912813"/>
          <p14:tracePt t="170693" x="1614488" y="838200"/>
          <p14:tracePt t="170699" x="1514475" y="788988"/>
          <p14:tracePt t="170715" x="1176338" y="638175"/>
          <p14:tracePt t="170732" x="801688" y="476250"/>
          <p14:tracePt t="170749" x="638175" y="338138"/>
          <p14:tracePt t="170749" x="538163" y="238125"/>
          <p14:tracePt t="170765" x="338138" y="61913"/>
        </p14:tracePtLst>
      </p14:laserTrace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A39507-5365-524A-54F5-85CA21A9AA7B}"/>
              </a:ext>
            </a:extLst>
          </p:cNvPr>
          <p:cNvSpPr>
            <a:spLocks noGrp="1"/>
          </p:cNvSpPr>
          <p:nvPr>
            <p:ph idx="1"/>
          </p:nvPr>
        </p:nvSpPr>
        <p:spPr>
          <a:xfrm>
            <a:off x="838200" y="454024"/>
            <a:ext cx="10515600" cy="5570257"/>
          </a:xfrm>
        </p:spPr>
        <p:txBody>
          <a:bodyPr>
            <a:normAutofit/>
          </a:bodyPr>
          <a:lstStyle/>
          <a:p>
            <a:pPr marL="0" indent="0" algn="just">
              <a:lnSpc>
                <a:spcPct val="150000"/>
              </a:lnSpc>
              <a:spcBef>
                <a:spcPts val="600"/>
              </a:spcBef>
              <a:buNone/>
            </a:pPr>
            <a:r>
              <a:rPr lang="en-US" dirty="0"/>
              <a:t>1/ </a:t>
            </a:r>
            <a:r>
              <a:rPr lang="en-US" b="1" dirty="0"/>
              <a:t>How to keep the O site empty:</a:t>
            </a:r>
          </a:p>
          <a:p>
            <a:pPr marL="0" indent="0" algn="just">
              <a:lnSpc>
                <a:spcPct val="150000"/>
              </a:lnSpc>
              <a:buNone/>
            </a:pPr>
            <a:r>
              <a:rPr lang="en-US" dirty="0">
                <a:solidFill>
                  <a:srgbClr val="000000"/>
                </a:solidFill>
              </a:rPr>
              <a:t>Small amount of lactose is converted to an isomer, </a:t>
            </a:r>
            <a:r>
              <a:rPr lang="en-US" b="1" dirty="0">
                <a:solidFill>
                  <a:srgbClr val="000000"/>
                </a:solidFill>
              </a:rPr>
              <a:t>allolactose.</a:t>
            </a:r>
            <a:r>
              <a:rPr lang="en-US" dirty="0">
                <a:solidFill>
                  <a:srgbClr val="000000"/>
                </a:solidFill>
              </a:rPr>
              <a:t> Allolactose is an inducer that binds to the repressor protein preventing its binding to the operator. </a:t>
            </a:r>
          </a:p>
          <a:p>
            <a:pPr marL="0" indent="0" algn="just">
              <a:lnSpc>
                <a:spcPct val="150000"/>
              </a:lnSpc>
              <a:buNone/>
            </a:pPr>
            <a:endParaRPr lang="en-US" dirty="0">
              <a:solidFill>
                <a:srgbClr val="000000"/>
              </a:solidFill>
            </a:endParaRPr>
          </a:p>
          <a:p>
            <a:pPr marL="0" indent="0" algn="just">
              <a:lnSpc>
                <a:spcPct val="150000"/>
              </a:lnSpc>
              <a:buNone/>
            </a:pPr>
            <a:endParaRPr lang="en-US" dirty="0"/>
          </a:p>
          <a:p>
            <a:pPr marL="0" indent="0">
              <a:buNone/>
            </a:pPr>
            <a:endParaRPr lang="en-GB" dirty="0"/>
          </a:p>
        </p:txBody>
      </p:sp>
      <p:pic>
        <p:nvPicPr>
          <p:cNvPr id="4" name="Audio 3">
            <a:hlinkClick r:id="" action="ppaction://media"/>
            <a:extLst>
              <a:ext uri="{FF2B5EF4-FFF2-40B4-BE49-F238E27FC236}">
                <a16:creationId xmlns:a16="http://schemas.microsoft.com/office/drawing/2014/main" id="{91B3BB0D-115D-687A-A76A-4301394996F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186806166"/>
      </p:ext>
    </p:extLst>
  </p:cSld>
  <p:clrMapOvr>
    <a:masterClrMapping/>
  </p:clrMapOvr>
  <mc:AlternateContent xmlns:mc="http://schemas.openxmlformats.org/markup-compatibility/2006" xmlns:p14="http://schemas.microsoft.com/office/powerpoint/2010/main">
    <mc:Choice Requires="p14">
      <p:transition spd="slow" p14:dur="2000" advTm="19421"/>
    </mc:Choice>
    <mc:Fallback xmlns="">
      <p:transition spd="slow" advTm="194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917" x="12066588" y="3679825"/>
          <p14:tracePt t="918" x="11728450" y="3754438"/>
          <p14:tracePt t="934" x="11102975" y="3841750"/>
          <p14:tracePt t="951" x="10177463" y="4054475"/>
          <p14:tracePt t="967" x="9463088" y="4230688"/>
          <p14:tracePt t="968" x="8986838" y="4367213"/>
          <p14:tracePt t="984" x="8486775" y="4467225"/>
          <p14:tracePt t="1002" x="8123238" y="4554538"/>
          <p14:tracePt t="1003" x="7999413" y="4567238"/>
          <p14:tracePt t="1018" x="7848600" y="4567238"/>
          <p14:tracePt t="1019" x="7685088" y="4592638"/>
          <p14:tracePt t="1034" x="7397750" y="4605338"/>
          <p14:tracePt t="1052" x="7259638" y="4630738"/>
          <p14:tracePt t="1054" x="7172325" y="4643438"/>
          <p14:tracePt t="1068" x="7110413" y="4656138"/>
          <p14:tracePt t="1071" x="7034213" y="4679950"/>
          <p14:tracePt t="1084" x="6897688" y="4718050"/>
          <p14:tracePt t="1102" x="6772275" y="4756150"/>
          <p14:tracePt t="1118" x="6684963" y="4818063"/>
          <p14:tracePt t="1119" x="6621463" y="4856163"/>
          <p14:tracePt t="1134" x="6496050" y="4930775"/>
          <p14:tracePt t="1152" x="6408738" y="5005388"/>
          <p14:tracePt t="1153" x="6359525" y="5043488"/>
          <p14:tracePt t="1167" x="6334125" y="5068888"/>
          <p14:tracePt t="1168" x="6296025" y="5081588"/>
          <p14:tracePt t="1184" x="6234113" y="5105400"/>
          <p14:tracePt t="1202" x="6183313" y="5130800"/>
          <p14:tracePt t="1203" x="6170613" y="5130800"/>
          <p14:tracePt t="1217" x="6170613" y="5143500"/>
          <p14:tracePt t="1218" x="6157913" y="5156200"/>
          <p14:tracePt t="1234" x="6146800" y="5156200"/>
          <p14:tracePt t="1252" x="6121400" y="5156200"/>
          <p14:tracePt t="1268" x="6108700" y="5168900"/>
          <p14:tracePt t="1269" x="6096000" y="5168900"/>
          <p14:tracePt t="1284" x="6083300" y="5181600"/>
          <p14:tracePt t="1302" x="6057900" y="5205413"/>
          <p14:tracePt t="1303" x="6034088" y="5205413"/>
          <p14:tracePt t="1318" x="6021388" y="5218113"/>
          <p14:tracePt t="1334" x="5970588" y="5230813"/>
          <p14:tracePt t="1351" x="5957888" y="5230813"/>
          <p14:tracePt t="1352" x="5945188" y="5230813"/>
          <p14:tracePt t="1374" x="5932488" y="5230813"/>
          <p14:tracePt t="1410" x="5921375" y="5230813"/>
          <p14:tracePt t="1418" x="5921375" y="5243513"/>
          <p14:tracePt t="1424" x="5908675" y="5256213"/>
          <p14:tracePt t="1434" x="5883275" y="5256213"/>
          <p14:tracePt t="1451" x="5857875" y="5256213"/>
          <p14:tracePt t="1468" x="5845175" y="5256213"/>
          <p14:tracePt t="1486" x="5832475" y="5256213"/>
          <p14:tracePt t="1510" x="5808663" y="5256213"/>
          <p14:tracePt t="17738" x="6008688" y="5156200"/>
          <p14:tracePt t="17745" x="6146800" y="5068888"/>
          <p14:tracePt t="17752" x="6308725" y="4968875"/>
          <p14:tracePt t="17767" x="6759575" y="4756150"/>
          <p14:tracePt t="17767" x="6997700" y="4643438"/>
          <p14:tracePt t="17783" x="7372350" y="4418013"/>
          <p14:tracePt t="17801" x="7999413" y="4067175"/>
          <p14:tracePt t="17802" x="8135938" y="3967163"/>
          <p14:tracePt t="17817" x="8274050" y="3879850"/>
          <p14:tracePt t="17817" x="8499475" y="3703638"/>
          <p14:tracePt t="17834" x="8774113" y="3529013"/>
          <p14:tracePt t="17851" x="8986838" y="3390900"/>
          <p14:tracePt t="17867" x="9150350" y="3290888"/>
          <p14:tracePt t="17868" x="9263063" y="3267075"/>
          <p14:tracePt t="17884" x="9401175" y="3241675"/>
          <p14:tracePt t="17900" x="9501188" y="3228975"/>
          <p14:tracePt t="17917" x="9601200" y="3228975"/>
          <p14:tracePt t="17918" x="9637713" y="3228975"/>
          <p14:tracePt t="17934" x="9763125" y="3228975"/>
          <p14:tracePt t="17951" x="9926638" y="3216275"/>
          <p14:tracePt t="17953" x="10026650" y="3216275"/>
          <p14:tracePt t="17967" x="10075863" y="3216275"/>
          <p14:tracePt t="17968" x="10152063" y="3216275"/>
          <p14:tracePt t="17984" x="10239375" y="3216275"/>
          <p14:tracePt t="18001" x="10301288" y="3216275"/>
          <p14:tracePt t="18017" x="10401300" y="3216275"/>
          <p14:tracePt t="18018" x="10477500" y="3216275"/>
          <p14:tracePt t="18033" x="10590213" y="3216275"/>
          <p14:tracePt t="18050" x="10726738" y="3216275"/>
          <p14:tracePt t="18067" x="10852150" y="3216275"/>
          <p14:tracePt t="18068" x="10928350" y="3216275"/>
          <p14:tracePt t="18084" x="11115675" y="3216275"/>
          <p14:tracePt t="18101" x="11303000" y="3216275"/>
          <p14:tracePt t="18103" x="11366500" y="3216275"/>
          <p14:tracePt t="18117" x="11441113" y="3216275"/>
          <p14:tracePt t="18118" x="11479213" y="3216275"/>
          <p14:tracePt t="18134" x="11653838" y="3228975"/>
          <p14:tracePt t="18150" x="11891963" y="3241675"/>
          <p14:tracePt t="18167" x="12091988" y="3267075"/>
        </p14:tracePtLst>
      </p14:laserTrace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B5059-610C-830F-0E30-3BA45759B2CC}"/>
              </a:ext>
            </a:extLst>
          </p:cNvPr>
          <p:cNvSpPr>
            <a:spLocks noGrp="1"/>
          </p:cNvSpPr>
          <p:nvPr>
            <p:ph type="title"/>
          </p:nvPr>
        </p:nvSpPr>
        <p:spPr/>
        <p:txBody>
          <a:bodyPr/>
          <a:lstStyle/>
          <a:p>
            <a:r>
              <a:rPr lang="en-US" b="1" dirty="0"/>
              <a:t>Presence of lactose and absence of glucose:</a:t>
            </a:r>
            <a:endParaRPr lang="en-GB" b="1" dirty="0"/>
          </a:p>
        </p:txBody>
      </p:sp>
      <p:sp>
        <p:nvSpPr>
          <p:cNvPr id="3" name="Content Placeholder 2">
            <a:extLst>
              <a:ext uri="{FF2B5EF4-FFF2-40B4-BE49-F238E27FC236}">
                <a16:creationId xmlns:a16="http://schemas.microsoft.com/office/drawing/2014/main" id="{6D622677-5AFA-7913-C273-3247738E2731}"/>
              </a:ext>
            </a:extLst>
          </p:cNvPr>
          <p:cNvSpPr>
            <a:spLocks noGrp="1"/>
          </p:cNvSpPr>
          <p:nvPr>
            <p:ph idx="1"/>
          </p:nvPr>
        </p:nvSpPr>
        <p:spPr/>
        <p:txBody>
          <a:bodyPr/>
          <a:lstStyle/>
          <a:p>
            <a:endParaRPr lang="en-GB"/>
          </a:p>
        </p:txBody>
      </p:sp>
      <p:pic>
        <p:nvPicPr>
          <p:cNvPr id="4" name="Picture 2">
            <a:extLst>
              <a:ext uri="{FF2B5EF4-FFF2-40B4-BE49-F238E27FC236}">
                <a16:creationId xmlns:a16="http://schemas.microsoft.com/office/drawing/2014/main" id="{DC8D0944-6E4A-DA60-0C5C-AA1C01F376F1}"/>
              </a:ext>
            </a:extLst>
          </p:cNvPr>
          <p:cNvPicPr>
            <a:picLocks noChangeAspect="1" noChangeArrowheads="1"/>
          </p:cNvPicPr>
          <p:nvPr/>
        </p:nvPicPr>
        <p:blipFill>
          <a:blip r:embed="rId4" cstate="print"/>
          <a:srcRect/>
          <a:stretch>
            <a:fillRect/>
          </a:stretch>
        </p:blipFill>
        <p:spPr bwMode="auto">
          <a:xfrm>
            <a:off x="776692" y="1825625"/>
            <a:ext cx="10707096" cy="4379347"/>
          </a:xfrm>
          <a:prstGeom prst="rect">
            <a:avLst/>
          </a:prstGeom>
          <a:noFill/>
          <a:ln w="9525">
            <a:noFill/>
            <a:miter lim="800000"/>
            <a:headEnd/>
            <a:tailEnd/>
          </a:ln>
          <a:effectLst/>
        </p:spPr>
      </p:pic>
      <p:pic>
        <p:nvPicPr>
          <p:cNvPr id="6" name="Audio 5">
            <a:hlinkClick r:id="" action="ppaction://media"/>
            <a:extLst>
              <a:ext uri="{FF2B5EF4-FFF2-40B4-BE49-F238E27FC236}">
                <a16:creationId xmlns:a16="http://schemas.microsoft.com/office/drawing/2014/main" id="{BC5DD48E-DD62-341C-DB09-086E08BB5BE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513903945"/>
      </p:ext>
    </p:extLst>
  </p:cSld>
  <p:clrMapOvr>
    <a:masterClrMapping/>
  </p:clrMapOvr>
  <mc:AlternateContent xmlns:mc="http://schemas.openxmlformats.org/markup-compatibility/2006" xmlns:p14="http://schemas.microsoft.com/office/powerpoint/2010/main">
    <mc:Choice Requires="p14">
      <p:transition spd="slow" p14:dur="2000" advTm="80204"/>
    </mc:Choice>
    <mc:Fallback xmlns="">
      <p:transition spd="slow" advTm="802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extLst>
    <p:ext uri="{3A86A75C-4F4B-4683-9AE1-C65F6400EC91}">
      <p14:laserTraceLst xmlns:p14="http://schemas.microsoft.com/office/powerpoint/2010/main">
        <p14:tracePtLst>
          <p14:tracePt t="741" x="11591925" y="4029075"/>
          <p14:tracePt t="755" x="11015663" y="4179888"/>
          <p14:tracePt t="772" x="10075863" y="4492625"/>
          <p14:tracePt t="790" x="9337675" y="4792663"/>
          <p14:tracePt t="791" x="8774113" y="5043488"/>
          <p14:tracePt t="805" x="8461375" y="5181600"/>
          <p14:tracePt t="806" x="7710488" y="5468938"/>
          <p14:tracePt t="822" x="6721475" y="5907088"/>
          <p14:tracePt t="839" x="5683250" y="6319838"/>
          <p14:tracePt t="1278" x="2578100" y="6507163"/>
          <p14:tracePt t="1290" x="2541588" y="6357938"/>
          <p14:tracePt t="1292" x="2541588" y="6207125"/>
          <p14:tracePt t="1306" x="2516188" y="6056313"/>
          <p14:tracePt t="1308" x="2516188" y="5907088"/>
          <p14:tracePt t="1322" x="2490788" y="5630863"/>
          <p14:tracePt t="1339" x="2478088" y="5394325"/>
          <p14:tracePt t="1340" x="2465388" y="5294313"/>
          <p14:tracePt t="1355" x="2465388" y="5168900"/>
          <p14:tracePt t="1356" x="2465388" y="5081588"/>
          <p14:tracePt t="1372" x="2452688" y="4930775"/>
          <p14:tracePt t="1389" x="2452688" y="4792663"/>
          <p14:tracePt t="1390" x="2452688" y="4743450"/>
          <p14:tracePt t="1406" x="2452688" y="4667250"/>
          <p14:tracePt t="1422" x="2452688" y="4467225"/>
          <p14:tracePt t="1439" x="2452688" y="4379913"/>
          <p14:tracePt t="1440" x="2452688" y="4341813"/>
          <p14:tracePt t="1455" x="2452688" y="4292600"/>
          <p14:tracePt t="1456" x="2452688" y="4254500"/>
          <p14:tracePt t="1472" x="2452688" y="4192588"/>
          <p14:tracePt t="1490" x="2478088" y="4117975"/>
          <p14:tracePt t="1491" x="2478088" y="4092575"/>
          <p14:tracePt t="1505" x="2490788" y="4067175"/>
          <p14:tracePt t="1506" x="2490788" y="4054475"/>
          <p14:tracePt t="1522" x="2503488" y="3992563"/>
          <p14:tracePt t="1539" x="2516188" y="3954463"/>
          <p14:tracePt t="1540" x="2528888" y="3941763"/>
          <p14:tracePt t="1556" x="2541588" y="3916363"/>
          <p14:tracePt t="1557" x="2541588" y="3905250"/>
          <p14:tracePt t="1572" x="2565400" y="3867150"/>
          <p14:tracePt t="1590" x="2603500" y="3816350"/>
          <p14:tracePt t="1591" x="2628900" y="3792538"/>
          <p14:tracePt t="1605" x="2654300" y="3767138"/>
          <p14:tracePt t="1606" x="2703513" y="3729038"/>
          <p14:tracePt t="1622" x="2741613" y="3692525"/>
          <p14:tracePt t="1639" x="2790825" y="3641725"/>
          <p14:tracePt t="1640" x="2816225" y="3616325"/>
          <p14:tracePt t="1655" x="2841625" y="3590925"/>
          <p14:tracePt t="1656" x="2854325" y="3579813"/>
          <p14:tracePt t="1672" x="2890838" y="3516313"/>
          <p14:tracePt t="1690" x="2916238" y="3479800"/>
          <p14:tracePt t="1691" x="2916238" y="3467100"/>
          <p14:tracePt t="1706" x="2928938" y="3441700"/>
          <p14:tracePt t="1722" x="2954338" y="3390900"/>
          <p14:tracePt t="1739" x="2967038" y="3328988"/>
          <p14:tracePt t="1755" x="2979738" y="3303588"/>
          <p14:tracePt t="1772" x="2992438" y="3216275"/>
          <p14:tracePt t="1790" x="2992438" y="3154363"/>
          <p14:tracePt t="1791" x="2992438" y="3103563"/>
          <p14:tracePt t="1806" x="2992438" y="3065463"/>
          <p14:tracePt t="1807" x="2992438" y="3041650"/>
          <p14:tracePt t="1822" x="2992438" y="2952750"/>
          <p14:tracePt t="1839" x="2992438" y="2878138"/>
          <p14:tracePt t="1856" x="2992438" y="2790825"/>
          <p14:tracePt t="1857" x="2992438" y="2765425"/>
          <p14:tracePt t="1872" x="2954338" y="2665413"/>
          <p14:tracePt t="1889" x="2941638" y="2590800"/>
          <p14:tracePt t="1906" x="2916238" y="2552700"/>
          <p14:tracePt t="1907" x="2903538" y="2540000"/>
          <p14:tracePt t="1922" x="2854325" y="2478088"/>
          <p14:tracePt t="1939" x="2803525" y="2439988"/>
          <p14:tracePt t="1941" x="2790825" y="2439988"/>
          <p14:tracePt t="1956" x="2754313" y="2403475"/>
          <p14:tracePt t="1972" x="2678113" y="2390775"/>
          <p14:tracePt t="1989" x="2641600" y="2365375"/>
          <p14:tracePt t="2006" x="2603500" y="2365375"/>
          <p14:tracePt t="2006" x="2578100" y="2365375"/>
          <p14:tracePt t="2022" x="2516188" y="2365375"/>
          <p14:tracePt t="2041" x="2390775" y="2365375"/>
          <p14:tracePt t="2056" x="2352675" y="2365375"/>
          <p14:tracePt t="2057" x="2303463" y="2365375"/>
          <p14:tracePt t="2073" x="2228850" y="2390775"/>
          <p14:tracePt t="2089" x="2139950" y="2414588"/>
          <p14:tracePt t="2106" x="2065338" y="2439988"/>
          <p14:tracePt t="2107" x="2003425" y="2465388"/>
          <p14:tracePt t="2122" x="1878013" y="2552700"/>
          <p14:tracePt t="2139" x="1790700" y="2616200"/>
          <p14:tracePt t="2156" x="1689100" y="2728913"/>
          <p14:tracePt t="2157" x="1627188" y="2803525"/>
          <p14:tracePt t="2172" x="1565275" y="2903538"/>
          <p14:tracePt t="2189" x="1514475" y="2990850"/>
          <p14:tracePt t="2206" x="1489075" y="3041650"/>
          <p14:tracePt t="2207" x="1489075" y="3078163"/>
          <p14:tracePt t="2222" x="1489075" y="3116263"/>
          <p14:tracePt t="2239" x="1489075" y="3141663"/>
          <p14:tracePt t="2256" x="1489075" y="3203575"/>
          <p14:tracePt t="2257" x="1489075" y="3216275"/>
          <p14:tracePt t="2272" x="1489075" y="3267075"/>
          <p14:tracePt t="2289" x="1501775" y="3303588"/>
          <p14:tracePt t="2306" x="1527175" y="3341688"/>
          <p14:tracePt t="2307" x="1539875" y="3367088"/>
          <p14:tracePt t="2322" x="1577975" y="3403600"/>
          <p14:tracePt t="2339" x="1652588" y="3454400"/>
          <p14:tracePt t="2355" x="1701800" y="3490913"/>
          <p14:tracePt t="2357" x="1739900" y="3490913"/>
          <p14:tracePt t="2372" x="1801813" y="3503613"/>
          <p14:tracePt t="2388" x="1890713" y="3529013"/>
          <p14:tracePt t="2405" x="2027238" y="3529013"/>
          <p14:tracePt t="2406" x="2065338" y="3529013"/>
          <p14:tracePt t="2422" x="2203450" y="3516313"/>
          <p14:tracePt t="2438" x="2316163" y="3490913"/>
          <p14:tracePt t="2456" x="2365375" y="3479800"/>
          <p14:tracePt t="2457" x="2390775" y="3479800"/>
          <p14:tracePt t="2472" x="2441575" y="3479800"/>
          <p14:tracePt t="2489" x="2490788" y="3454400"/>
          <p14:tracePt t="2506" x="2554288" y="3441700"/>
          <p14:tracePt t="2506" x="2565400" y="3416300"/>
          <p14:tracePt t="2522" x="2628900" y="3403600"/>
          <p14:tracePt t="2539" x="2678113" y="3378200"/>
          <p14:tracePt t="2556" x="2728913" y="3367088"/>
          <p14:tracePt t="2557" x="2767013" y="3341688"/>
          <p14:tracePt t="2572" x="2803525" y="3303588"/>
          <p14:tracePt t="2589" x="2841625" y="3278188"/>
          <p14:tracePt t="2606" x="2879725" y="3216275"/>
          <p14:tracePt t="2607" x="2916238" y="3190875"/>
          <p14:tracePt t="2622" x="2941638" y="3165475"/>
          <p14:tracePt t="2639" x="2967038" y="3090863"/>
          <p14:tracePt t="2655" x="2979738" y="3065463"/>
          <p14:tracePt t="2657" x="2979738" y="3054350"/>
          <p14:tracePt t="2672" x="2992438" y="3041650"/>
          <p14:tracePt t="2689" x="2992438" y="3028950"/>
          <p14:tracePt t="2706" x="2992438" y="3003550"/>
          <p14:tracePt t="2722" x="2992438" y="2978150"/>
          <p14:tracePt t="2739" x="2992438" y="2952750"/>
          <p14:tracePt t="2756" x="3003550" y="2928938"/>
          <p14:tracePt t="2772" x="3003550" y="2878138"/>
          <p14:tracePt t="2789" x="3003550" y="2852738"/>
          <p14:tracePt t="2806" x="3003550" y="2816225"/>
          <p14:tracePt t="2807" x="3003550" y="2803525"/>
          <p14:tracePt t="2822" x="2979738" y="2778125"/>
          <p14:tracePt t="2839" x="2967038" y="2765425"/>
          <p14:tracePt t="2856" x="2941638" y="2740025"/>
          <p14:tracePt t="2872" x="2928938" y="2740025"/>
          <p14:tracePt t="2889" x="2928938" y="2728913"/>
          <p14:tracePt t="2913" x="2903538" y="2728913"/>
          <p14:tracePt t="2978" x="2903538" y="2716213"/>
          <p14:tracePt t="3957" x="2890838" y="2716213"/>
          <p14:tracePt t="5287" x="2890838" y="2728913"/>
          <p14:tracePt t="5358" x="2890838" y="2740025"/>
          <p14:tracePt t="5422" x="2890838" y="2752725"/>
          <p14:tracePt t="5472" x="2890838" y="2765425"/>
          <p14:tracePt t="5501" x="2879725" y="2765425"/>
          <p14:tracePt t="5708" x="2828925" y="2765425"/>
          <p14:tracePt t="5715" x="2767013" y="2803525"/>
          <p14:tracePt t="5723" x="2741613" y="2816225"/>
          <p14:tracePt t="5738" x="2716213" y="2828925"/>
          <p14:tracePt t="5755" x="2690813" y="2828925"/>
          <p14:tracePt t="5772" x="2654300" y="2840038"/>
          <p14:tracePt t="5773" x="2628900" y="2852738"/>
          <p14:tracePt t="5789" x="2590800" y="2890838"/>
          <p14:tracePt t="5805" x="2565400" y="2903538"/>
          <p14:tracePt t="5822" x="2478088" y="2941638"/>
          <p14:tracePt t="5823" x="2428875" y="2965450"/>
          <p14:tracePt t="5839" x="2365375" y="3016250"/>
          <p14:tracePt t="5856" x="2316163" y="3041650"/>
          <p14:tracePt t="5858" x="2290763" y="3054350"/>
          <p14:tracePt t="5872" x="2278063" y="3078163"/>
          <p14:tracePt t="5873" x="2265363" y="3090863"/>
          <p14:tracePt t="5888" x="2239963" y="3103563"/>
          <p14:tracePt t="5905" x="2228850" y="3116263"/>
          <p14:tracePt t="5922" x="2216150" y="3128963"/>
          <p14:tracePt t="5923" x="2203450" y="3128963"/>
          <p14:tracePt t="5944" x="2203450" y="3141663"/>
          <p14:tracePt t="5980" x="2203450" y="3154363"/>
          <p14:tracePt t="6008" x="2190750" y="3154363"/>
          <p14:tracePt t="6066" x="2190750" y="3165475"/>
          <p14:tracePt t="6073" x="2165350" y="3178175"/>
          <p14:tracePt t="6089" x="2152650" y="3216275"/>
          <p14:tracePt t="6105" x="2127250" y="3278188"/>
          <p14:tracePt t="6123" x="2065338" y="3390900"/>
          <p14:tracePt t="6139" x="2027238" y="3503613"/>
          <p14:tracePt t="6155" x="1978025" y="3654425"/>
          <p14:tracePt t="6173" x="1927225" y="3803650"/>
          <p14:tracePt t="6189" x="1890713" y="3905250"/>
          <p14:tracePt t="6205" x="1852613" y="3954463"/>
          <p14:tracePt t="6223" x="1814513" y="4029075"/>
          <p14:tracePt t="6223" x="1801813" y="4079875"/>
          <p14:tracePt t="6239" x="1752600" y="4154488"/>
          <p14:tracePt t="6255" x="1727200" y="4241800"/>
          <p14:tracePt t="6273" x="1701800" y="4305300"/>
          <p14:tracePt t="6274" x="1689100" y="4341813"/>
          <p14:tracePt t="6288" x="1677988" y="4405313"/>
          <p14:tracePt t="6305" x="1652588" y="4443413"/>
          <p14:tracePt t="6323" x="1639888" y="4530725"/>
          <p14:tracePt t="6338" x="1627188" y="4579938"/>
          <p14:tracePt t="6356" x="1627188" y="4630738"/>
          <p14:tracePt t="6373" x="1627188" y="4756150"/>
          <p14:tracePt t="6388" x="1627188" y="4830763"/>
          <p14:tracePt t="6405" x="1627188" y="4892675"/>
          <p14:tracePt t="6423" x="1627188" y="4956175"/>
          <p14:tracePt t="6423" x="1627188" y="4981575"/>
          <p14:tracePt t="6439" x="1627188" y="5043488"/>
          <p14:tracePt t="6455" x="1627188" y="5105400"/>
          <p14:tracePt t="6473" x="1627188" y="5205413"/>
          <p14:tracePt t="6475" x="1639888" y="5256213"/>
          <p14:tracePt t="6488" x="1677988" y="5343525"/>
          <p14:tracePt t="6505" x="1701800" y="5418138"/>
          <p14:tracePt t="6525" x="1739900" y="5494338"/>
          <p14:tracePt t="6539" x="1790700" y="5543550"/>
          <p14:tracePt t="6555" x="1814513" y="5594350"/>
          <p14:tracePt t="6572" x="1878013" y="5643563"/>
          <p14:tracePt t="6573" x="1903413" y="5656263"/>
          <p14:tracePt t="6589" x="1952625" y="5694363"/>
          <p14:tracePt t="6605" x="2014538" y="5743575"/>
          <p14:tracePt t="6622" x="2065338" y="5768975"/>
          <p14:tracePt t="6623" x="2103438" y="5781675"/>
          <p14:tracePt t="6639" x="2165350" y="5781675"/>
          <p14:tracePt t="6655" x="2203450" y="5781675"/>
          <p14:tracePt t="6672" x="2278063" y="5781675"/>
          <p14:tracePt t="6673" x="2290763" y="5781675"/>
          <p14:tracePt t="6689" x="2328863" y="5781675"/>
          <p14:tracePt t="6690" x="2352675" y="5768975"/>
          <p14:tracePt t="6705" x="2390775" y="5756275"/>
          <p14:tracePt t="6723" x="2452688" y="5694363"/>
          <p14:tracePt t="6738" x="2503488" y="5656263"/>
          <p14:tracePt t="6756" x="2541588" y="5619750"/>
          <p14:tracePt t="6772" x="2578100" y="5607050"/>
          <p14:tracePt t="6773" x="2590800" y="5594350"/>
          <p14:tracePt t="6789" x="2641600" y="5530850"/>
          <p14:tracePt t="6805" x="2690813" y="5481638"/>
          <p14:tracePt t="6822" x="2741613" y="5418138"/>
          <p14:tracePt t="6823" x="2767013" y="5394325"/>
          <p14:tracePt t="6838" x="2803525" y="5330825"/>
          <p14:tracePt t="6855" x="2816225" y="5305425"/>
          <p14:tracePt t="6873" x="2867025" y="5256213"/>
          <p14:tracePt t="6888" x="2890838" y="5230813"/>
          <p14:tracePt t="6905" x="2916238" y="5205413"/>
          <p14:tracePt t="6922" x="2941638" y="5156200"/>
          <p14:tracePt t="6922" x="2954338" y="5143500"/>
          <p14:tracePt t="6938" x="2979738" y="5081588"/>
          <p14:tracePt t="6955" x="2992438" y="5043488"/>
          <p14:tracePt t="6972" x="3016250" y="4968875"/>
          <p14:tracePt t="6973" x="3028950" y="4956175"/>
          <p14:tracePt t="6988" x="3067050" y="4868863"/>
          <p14:tracePt t="7006" x="3079750" y="4818063"/>
          <p14:tracePt t="7023" x="3103563" y="4743450"/>
          <p14:tracePt t="7039" x="3128963" y="4730750"/>
          <p14:tracePt t="7040" x="3128963" y="4705350"/>
          <p14:tracePt t="7056" x="3154363" y="4679950"/>
          <p14:tracePt t="7072" x="3167063" y="4656138"/>
          <p14:tracePt t="7074" x="3179763" y="4630738"/>
          <p14:tracePt t="7088" x="3192463" y="4592638"/>
          <p14:tracePt t="7105" x="3228975" y="4554538"/>
          <p14:tracePt t="7122" x="3241675" y="4518025"/>
          <p14:tracePt t="7124" x="3254375" y="4492625"/>
          <p14:tracePt t="7138" x="3267075" y="4443413"/>
          <p14:tracePt t="7155" x="3279775" y="4392613"/>
          <p14:tracePt t="7172" x="3279775" y="4330700"/>
          <p14:tracePt t="7174" x="3279775" y="4305300"/>
          <p14:tracePt t="7188" x="3279775" y="4254500"/>
          <p14:tracePt t="7189" x="3279775" y="4241800"/>
          <p14:tracePt t="7205" x="3267075" y="4192588"/>
          <p14:tracePt t="7223" x="3241675" y="4154488"/>
          <p14:tracePt t="7224" x="3216275" y="4117975"/>
          <p14:tracePt t="7238" x="3192463" y="4105275"/>
          <p14:tracePt t="7239" x="3179763" y="4079875"/>
          <p14:tracePt t="7256" x="3141663" y="4029075"/>
          <p14:tracePt t="7273" x="3103563" y="3979863"/>
          <p14:tracePt t="7274" x="3079750" y="3967163"/>
          <p14:tracePt t="7289" x="3067050" y="3941763"/>
          <p14:tracePt t="7290" x="3041650" y="3941763"/>
          <p14:tracePt t="7305" x="2979738" y="3905250"/>
          <p14:tracePt t="7323" x="2941638" y="3879850"/>
          <p14:tracePt t="7324" x="2916238" y="3879850"/>
          <p14:tracePt t="7338" x="2903538" y="3867150"/>
          <p14:tracePt t="7339" x="2890838" y="3867150"/>
          <p14:tracePt t="7355" x="2879725" y="3854450"/>
          <p14:tracePt t="7372" x="2867025" y="3854450"/>
          <p14:tracePt t="7374" x="2854325" y="3854450"/>
          <p14:tracePt t="7389" x="2841625" y="3854450"/>
          <p14:tracePt t="7405" x="2816225" y="3854450"/>
          <p14:tracePt t="7422" x="2803525" y="3854450"/>
          <p14:tracePt t="7439" x="2790825" y="3854450"/>
          <p14:tracePt t="7439" x="2778125" y="3854450"/>
          <p14:tracePt t="7455" x="2741613" y="3841750"/>
          <p14:tracePt t="7472" x="2728913" y="3841750"/>
          <p14:tracePt t="7474" x="2716213" y="3841750"/>
          <p14:tracePt t="7489" x="2703513" y="3841750"/>
          <p14:tracePt t="7505" x="2667000" y="3841750"/>
          <p14:tracePt t="7522" x="2641600" y="3841750"/>
          <p14:tracePt t="7538" x="2628900" y="3841750"/>
          <p14:tracePt t="7555" x="2603500" y="3841750"/>
          <p14:tracePt t="7573" x="2590800" y="3841750"/>
          <p14:tracePt t="7589" x="2578100" y="3841750"/>
          <p14:tracePt t="7589" x="2554288" y="3854450"/>
          <p14:tracePt t="7605" x="2528888" y="3867150"/>
          <p14:tracePt t="7622" x="2516188" y="3879850"/>
          <p14:tracePt t="7639" x="2441575" y="3929063"/>
          <p14:tracePt t="7640" x="2416175" y="3941763"/>
          <p14:tracePt t="7656" x="2378075" y="3954463"/>
          <p14:tracePt t="7672" x="2352675" y="3979863"/>
          <p14:tracePt t="7674" x="2339975" y="3992563"/>
          <p14:tracePt t="7689" x="2328863" y="4005263"/>
          <p14:tracePt t="7705" x="2303463" y="4017963"/>
          <p14:tracePt t="7722" x="2290763" y="4017963"/>
          <p14:tracePt t="7740" x="2290763" y="4029075"/>
          <p14:tracePt t="7774" x="2278063" y="4041775"/>
          <p14:tracePt t="7780" x="2278063" y="4054475"/>
          <p14:tracePt t="7789" x="2265363" y="4067175"/>
          <p14:tracePt t="7805" x="2252663" y="4079875"/>
          <p14:tracePt t="7822" x="2228850" y="4092575"/>
          <p14:tracePt t="7823" x="2216150" y="4105275"/>
          <p14:tracePt t="7839" x="2216150" y="4117975"/>
          <p14:tracePt t="7859" x="2216150" y="4141788"/>
          <p14:tracePt t="7872" x="2203450" y="4141788"/>
          <p14:tracePt t="7889" x="2203450" y="4154488"/>
          <p14:tracePt t="7909" x="2190750" y="4154488"/>
          <p14:tracePt t="7923" x="2190750" y="4167188"/>
          <p14:tracePt t="7924" x="2178050" y="4167188"/>
          <p14:tracePt t="7939" x="2165350" y="4179888"/>
          <p14:tracePt t="7940" x="2152650" y="4192588"/>
          <p14:tracePt t="7956" x="2139950" y="4217988"/>
          <p14:tracePt t="7972" x="2127250" y="4241800"/>
          <p14:tracePt t="7989" x="2116138" y="4254500"/>
          <p14:tracePt t="7990" x="2103438" y="4267200"/>
          <p14:tracePt t="8005" x="2078038" y="4305300"/>
          <p14:tracePt t="8022" x="2065338" y="4318000"/>
          <p14:tracePt t="8039" x="2052638" y="4330700"/>
          <p14:tracePt t="8039" x="2039938" y="4341813"/>
          <p14:tracePt t="8055" x="2027238" y="4367213"/>
          <p14:tracePt t="8072" x="2027238" y="4379913"/>
          <p14:tracePt t="8074" x="2014538" y="4392613"/>
          <p14:tracePt t="8088" x="2003425" y="4392613"/>
          <p14:tracePt t="8089" x="1990725" y="4405313"/>
          <p14:tracePt t="8105" x="1978025" y="4430713"/>
          <p14:tracePt t="8122" x="1965325" y="4467225"/>
          <p14:tracePt t="8124" x="1939925" y="4492625"/>
          <p14:tracePt t="8138" x="1927225" y="4518025"/>
          <p14:tracePt t="8139" x="1914525" y="4543425"/>
          <p14:tracePt t="8155" x="1903413" y="4579938"/>
          <p14:tracePt t="8172" x="1890713" y="4605338"/>
          <p14:tracePt t="8189" x="1878013" y="4630738"/>
          <p14:tracePt t="8190" x="1865313" y="4630738"/>
          <p14:tracePt t="8206" x="1865313" y="4643438"/>
          <p14:tracePt t="8222" x="1865313" y="4656138"/>
          <p14:tracePt t="8239" x="1865313" y="4667250"/>
          <p14:tracePt t="8240" x="1865313" y="4692650"/>
          <p14:tracePt t="8256" x="1865313" y="4705350"/>
          <p14:tracePt t="8272" x="1852613" y="4718050"/>
          <p14:tracePt t="8289" x="1852613" y="4730750"/>
          <p14:tracePt t="8290" x="1852613" y="4743450"/>
          <p14:tracePt t="8305" x="1852613" y="4756150"/>
          <p14:tracePt t="8322" x="1852613" y="4768850"/>
          <p14:tracePt t="8339" x="1852613" y="4779963"/>
          <p14:tracePt t="8355" x="1852613" y="4792663"/>
          <p14:tracePt t="8389" x="1852613" y="4805363"/>
          <p14:tracePt t="8410" x="1852613" y="4818063"/>
          <p14:tracePt t="8417" x="1852613" y="4830763"/>
          <p14:tracePt t="8424" x="1852613" y="4843463"/>
          <p14:tracePt t="8439" x="1852613" y="4856163"/>
          <p14:tracePt t="8455" x="1852613" y="4868863"/>
          <p14:tracePt t="8472" x="1852613" y="4879975"/>
          <p14:tracePt t="8489" x="1865313" y="4905375"/>
          <p14:tracePt t="8490" x="1878013" y="4918075"/>
          <p14:tracePt t="8505" x="1878013" y="4930775"/>
          <p14:tracePt t="8522" x="1890713" y="4943475"/>
          <p14:tracePt t="8539" x="1903413" y="4956175"/>
          <p14:tracePt t="8540" x="1927225" y="4968875"/>
          <p14:tracePt t="8555" x="1952625" y="4992688"/>
          <p14:tracePt t="8572" x="1965325" y="5005388"/>
          <p14:tracePt t="8589" x="2003425" y="5018088"/>
          <p14:tracePt t="8589" x="2014538" y="5030788"/>
          <p14:tracePt t="8605" x="2027238" y="5043488"/>
          <p14:tracePt t="8622" x="2052638" y="5068888"/>
          <p14:tracePt t="8638" x="2078038" y="5081588"/>
          <p14:tracePt t="8639" x="2090738" y="5092700"/>
          <p14:tracePt t="8655" x="2116138" y="5105400"/>
          <p14:tracePt t="8672" x="2127250" y="5105400"/>
          <p14:tracePt t="8688" x="2152650" y="5105400"/>
          <p14:tracePt t="8689" x="2165350" y="5118100"/>
          <p14:tracePt t="8705" x="2190750" y="5130800"/>
          <p14:tracePt t="8722" x="2216150" y="5130800"/>
          <p14:tracePt t="8739" x="2265363" y="5130800"/>
          <p14:tracePt t="8755" x="2328863" y="5130800"/>
          <p14:tracePt t="8772" x="2378075" y="5130800"/>
          <p14:tracePt t="8789" x="2428875" y="5130800"/>
          <p14:tracePt t="8790" x="2441575" y="5130800"/>
          <p14:tracePt t="8805" x="2478088" y="5130800"/>
          <p14:tracePt t="8822" x="2516188" y="5118100"/>
          <p14:tracePt t="8839" x="2541588" y="5118100"/>
          <p14:tracePt t="8840" x="2554288" y="5105400"/>
          <p14:tracePt t="8855" x="2603500" y="5092700"/>
          <p14:tracePt t="8872" x="2641600" y="5068888"/>
          <p14:tracePt t="8889" x="2678113" y="5043488"/>
          <p14:tracePt t="8890" x="2703513" y="5030788"/>
          <p14:tracePt t="8906" x="2767013" y="5018088"/>
          <p14:tracePt t="8922" x="2828925" y="4981575"/>
          <p14:tracePt t="8939" x="2890838" y="4943475"/>
          <p14:tracePt t="8940" x="2903538" y="4943475"/>
          <p14:tracePt t="8955" x="2954338" y="4918075"/>
          <p14:tracePt t="8972" x="2992438" y="4905375"/>
          <p14:tracePt t="8989" x="3016250" y="4892675"/>
          <p14:tracePt t="8990" x="3041650" y="4856163"/>
          <p14:tracePt t="9006" x="3067050" y="4843463"/>
          <p14:tracePt t="9022" x="3092450" y="4818063"/>
          <p14:tracePt t="9039" x="3128963" y="4756150"/>
          <p14:tracePt t="9039" x="3154363" y="4743450"/>
          <p14:tracePt t="9055" x="3167063" y="4692650"/>
          <p14:tracePt t="9072" x="3192463" y="4643438"/>
          <p14:tracePt t="9090" x="3228975" y="4567238"/>
          <p14:tracePt t="9105" x="3228975" y="4530725"/>
          <p14:tracePt t="9122" x="3241675" y="4479925"/>
          <p14:tracePt t="9140" x="3241675" y="4443413"/>
          <p14:tracePt t="9141" x="3254375" y="4405313"/>
          <p14:tracePt t="9156" x="3254375" y="4341813"/>
          <p14:tracePt t="9172" x="3254375" y="4279900"/>
          <p14:tracePt t="9189" x="3254375" y="4230688"/>
          <p14:tracePt t="9190" x="3254375" y="4217988"/>
          <p14:tracePt t="9205" x="3254375" y="4167188"/>
          <p14:tracePt t="9222" x="3241675" y="4129088"/>
          <p14:tracePt t="9240" x="3205163" y="4067175"/>
          <p14:tracePt t="9255" x="3167063" y="4017963"/>
          <p14:tracePt t="9272" x="3154363" y="4005263"/>
          <p14:tracePt t="9289" x="3116263" y="3967163"/>
          <p14:tracePt t="9290" x="3092450" y="3941763"/>
          <p14:tracePt t="9305" x="3028950" y="3916363"/>
          <p14:tracePt t="9322" x="2967038" y="3892550"/>
          <p14:tracePt t="9339" x="2879725" y="3854450"/>
          <p14:tracePt t="9355" x="2816225" y="3854450"/>
          <p14:tracePt t="9372" x="2790825" y="3854450"/>
          <p14:tracePt t="9389" x="2741613" y="3854450"/>
          <p14:tracePt t="9405" x="2728913" y="3854450"/>
          <p14:tracePt t="9422" x="2716213" y="3854450"/>
          <p14:tracePt t="9439" x="2690813" y="3854450"/>
          <p14:tracePt t="9455" x="2678113" y="3854450"/>
          <p14:tracePt t="9473" x="2628900" y="3854450"/>
          <p14:tracePt t="9488" x="2616200" y="3854450"/>
          <p14:tracePt t="9489" x="2603500" y="3854450"/>
          <p14:tracePt t="9505" x="2590800" y="3854450"/>
          <p14:tracePt t="9561" x="2578100" y="3854450"/>
          <p14:tracePt t="10147" x="2565400" y="3854450"/>
          <p14:tracePt t="10154" x="2528888" y="3879850"/>
          <p14:tracePt t="10161" x="2516188" y="3892550"/>
          <p14:tracePt t="10171" x="2478088" y="3916363"/>
          <p14:tracePt t="10188" x="2428875" y="3954463"/>
          <p14:tracePt t="10190" x="2416175" y="3967163"/>
          <p14:tracePt t="10205" x="2403475" y="3979863"/>
          <p14:tracePt t="10221" x="2390775" y="4005263"/>
          <p14:tracePt t="10239" x="2365375" y="4029075"/>
          <p14:tracePt t="10240" x="2352675" y="4054475"/>
          <p14:tracePt t="10255" x="2339975" y="4079875"/>
          <p14:tracePt t="10256" x="2339975" y="4092575"/>
          <p14:tracePt t="10272" x="2303463" y="4154488"/>
          <p14:tracePt t="10289" x="2252663" y="4205288"/>
          <p14:tracePt t="10290" x="2228850" y="4254500"/>
          <p14:tracePt t="10305" x="2216150" y="4279900"/>
          <p14:tracePt t="10306" x="2190750" y="4305300"/>
          <p14:tracePt t="10322" x="2152650" y="4379913"/>
          <p14:tracePt t="10339" x="2139950" y="4430713"/>
          <p14:tracePt t="10340" x="2127250" y="4443413"/>
          <p14:tracePt t="10355" x="2116138" y="4467225"/>
          <p14:tracePt t="10372" x="2090738" y="4492625"/>
          <p14:tracePt t="10388" x="2065338" y="4543425"/>
          <p14:tracePt t="10405" x="2039938" y="4630738"/>
          <p14:tracePt t="10422" x="2027238" y="4679950"/>
          <p14:tracePt t="10439" x="2014538" y="4743450"/>
          <p14:tracePt t="10440" x="2014538" y="4756150"/>
          <p14:tracePt t="10455" x="2014538" y="4792663"/>
          <p14:tracePt t="10456" x="2014538" y="4805363"/>
          <p14:tracePt t="10472" x="2014538" y="4843463"/>
          <p14:tracePt t="10489" x="2014538" y="4879975"/>
          <p14:tracePt t="10505" x="2014538" y="4930775"/>
          <p14:tracePt t="10522" x="2027238" y="4981575"/>
          <p14:tracePt t="10539" x="2039938" y="5005388"/>
          <p14:tracePt t="10540" x="2065338" y="5018088"/>
          <p14:tracePt t="10555" x="2090738" y="5043488"/>
          <p14:tracePt t="10556" x="2103438" y="5081588"/>
          <p14:tracePt t="10572" x="2139950" y="5105400"/>
          <p14:tracePt t="10589" x="2190750" y="5143500"/>
          <p14:tracePt t="10590" x="2203450" y="5168900"/>
          <p14:tracePt t="10605" x="2228850" y="5181600"/>
          <p14:tracePt t="10606" x="2239963" y="5181600"/>
          <p14:tracePt t="10622" x="2290763" y="5205413"/>
          <p14:tracePt t="10639" x="2339975" y="5230813"/>
          <p14:tracePt t="10640" x="2378075" y="5243513"/>
          <p14:tracePt t="10655" x="2403475" y="5243513"/>
          <p14:tracePt t="10657" x="2428875" y="5243513"/>
          <p14:tracePt t="10672" x="2490788" y="5243513"/>
          <p14:tracePt t="10689" x="2554288" y="5243513"/>
          <p14:tracePt t="10690" x="2578100" y="5243513"/>
          <p14:tracePt t="10705" x="2590800" y="5243513"/>
          <p14:tracePt t="10706" x="2628900" y="5243513"/>
          <p14:tracePt t="10722" x="2667000" y="5243513"/>
          <p14:tracePt t="10739" x="2690813" y="5243513"/>
          <p14:tracePt t="10740" x="2728913" y="5243513"/>
          <p14:tracePt t="10756" x="2741613" y="5243513"/>
          <p14:tracePt t="10757" x="2754313" y="5230813"/>
          <p14:tracePt t="10772" x="2778125" y="5218113"/>
          <p14:tracePt t="10789" x="2828925" y="5194300"/>
          <p14:tracePt t="10790" x="2854325" y="5181600"/>
          <p14:tracePt t="10805" x="2879725" y="5168900"/>
          <p14:tracePt t="10806" x="2890838" y="5143500"/>
          <p14:tracePt t="10822" x="2928938" y="5105400"/>
          <p14:tracePt t="10839" x="2979738" y="5068888"/>
          <p14:tracePt t="10840" x="2992438" y="5056188"/>
          <p14:tracePt t="10855" x="3003550" y="5030788"/>
          <p14:tracePt t="10856" x="3016250" y="5018088"/>
          <p14:tracePt t="10872" x="3028950" y="4992688"/>
          <p14:tracePt t="10889" x="3028950" y="4981575"/>
          <p14:tracePt t="10905" x="3054350" y="4943475"/>
          <p14:tracePt t="10906" x="3054350" y="4930775"/>
          <p14:tracePt t="10922" x="3067050" y="4905375"/>
          <p14:tracePt t="10939" x="3079750" y="4879975"/>
          <p14:tracePt t="10940" x="3092450" y="4843463"/>
          <p14:tracePt t="10955" x="3103563" y="4830763"/>
          <p14:tracePt t="10972" x="3141663" y="4743450"/>
          <p14:tracePt t="10989" x="3141663" y="4679950"/>
          <p14:tracePt t="10990" x="3154363" y="4667250"/>
          <p14:tracePt t="11005" x="3154363" y="4656138"/>
          <p14:tracePt t="11006" x="3154363" y="4618038"/>
          <p14:tracePt t="11022" x="3154363" y="4567238"/>
          <p14:tracePt t="11039" x="3154363" y="4543425"/>
          <p14:tracePt t="11041" x="3154363" y="4505325"/>
          <p14:tracePt t="11056" x="3154363" y="4492625"/>
          <p14:tracePt t="11057" x="3154363" y="4467225"/>
          <p14:tracePt t="11072" x="3154363" y="4418013"/>
          <p14:tracePt t="11089" x="3154363" y="4379913"/>
          <p14:tracePt t="11106" x="3116263" y="4330700"/>
          <p14:tracePt t="11107" x="3092450" y="4305300"/>
          <p14:tracePt t="11122" x="3067050" y="4267200"/>
          <p14:tracePt t="11139" x="3016250" y="4217988"/>
          <p14:tracePt t="11140" x="3003550" y="4179888"/>
          <p14:tracePt t="11155" x="2979738" y="4154488"/>
          <p14:tracePt t="11156" x="2941638" y="4129088"/>
          <p14:tracePt t="11172" x="2903538" y="4092575"/>
          <p14:tracePt t="11189" x="2854325" y="4041775"/>
          <p14:tracePt t="11205" x="2816225" y="4005263"/>
          <p14:tracePt t="11206" x="2803525" y="4005263"/>
          <p14:tracePt t="11222" x="2754313" y="3967163"/>
          <p14:tracePt t="11238" x="2728913" y="3954463"/>
          <p14:tracePt t="11255" x="2716213" y="3954463"/>
          <p14:tracePt t="11257" x="2690813" y="3941763"/>
          <p14:tracePt t="11272" x="2590800" y="3941763"/>
          <p14:tracePt t="11289" x="2565400" y="3941763"/>
          <p14:tracePt t="11306" x="2554288" y="3941763"/>
          <p14:tracePt t="11306" x="2516188" y="3941763"/>
          <p14:tracePt t="11322" x="2465388" y="3979863"/>
          <p14:tracePt t="11339" x="2416175" y="4029075"/>
          <p14:tracePt t="11355" x="2365375" y="4092575"/>
          <p14:tracePt t="11356" x="2339975" y="4129088"/>
          <p14:tracePt t="11372" x="2290763" y="4192588"/>
          <p14:tracePt t="11388" x="2265363" y="4254500"/>
          <p14:tracePt t="11406" x="2252663" y="4318000"/>
          <p14:tracePt t="11407" x="2228850" y="4367213"/>
          <p14:tracePt t="11422" x="2203450" y="4418013"/>
          <p14:tracePt t="11438" x="2203450" y="4505325"/>
          <p14:tracePt t="11455" x="2203450" y="4592638"/>
          <p14:tracePt t="11456" x="2203450" y="4630738"/>
          <p14:tracePt t="11472" x="2203450" y="4692650"/>
          <p14:tracePt t="11488" x="2203450" y="4756150"/>
          <p14:tracePt t="11506" x="2228850" y="4792663"/>
          <p14:tracePt t="11507" x="2239963" y="4843463"/>
          <p14:tracePt t="11521" x="2265363" y="4892675"/>
          <p14:tracePt t="11538" x="2303463" y="4956175"/>
          <p14:tracePt t="11555" x="2352675" y="5030788"/>
          <p14:tracePt t="11556" x="2365375" y="5056188"/>
          <p14:tracePt t="11572" x="2490788" y="5168900"/>
          <p14:tracePt t="11588" x="2603500" y="5256213"/>
          <p14:tracePt t="11605" x="2716213" y="5318125"/>
          <p14:tracePt t="11606" x="2767013" y="5343525"/>
          <p14:tracePt t="11622" x="2867025" y="5381625"/>
          <p14:tracePt t="11638" x="2979738" y="5407025"/>
          <p14:tracePt t="11655" x="3128963" y="5430838"/>
          <p14:tracePt t="11656" x="3192463" y="5443538"/>
          <p14:tracePt t="11672" x="3305175" y="5456238"/>
          <p14:tracePt t="11689" x="3379788" y="5456238"/>
          <p14:tracePt t="11705" x="3479800" y="5468938"/>
          <p14:tracePt t="11706" x="3567113" y="5494338"/>
          <p14:tracePt t="11722" x="3756025" y="5507038"/>
          <p14:tracePt t="11738" x="3943350" y="5518150"/>
          <p14:tracePt t="11755" x="4043363" y="5530850"/>
          <p14:tracePt t="11756" x="4092575" y="5543550"/>
          <p14:tracePt t="11772" x="4268788" y="5556250"/>
          <p14:tracePt t="11789" x="4443413" y="5568950"/>
          <p14:tracePt t="11805" x="4543425" y="5568950"/>
          <p14:tracePt t="11806" x="4581525" y="5568950"/>
          <p14:tracePt t="11822" x="4630738" y="5568950"/>
          <p14:tracePt t="11839" x="4706938" y="5568950"/>
          <p14:tracePt t="11855" x="4781550" y="5568950"/>
          <p14:tracePt t="11857" x="4819650" y="5568950"/>
          <p14:tracePt t="11872" x="4932363" y="5568950"/>
          <p14:tracePt t="11888" x="4994275" y="5543550"/>
          <p14:tracePt t="11907" x="5094288" y="5494338"/>
          <p14:tracePt t="11922" x="5145088" y="5456238"/>
          <p14:tracePt t="11939" x="5207000" y="5368925"/>
          <p14:tracePt t="11955" x="5245100" y="5305425"/>
          <p14:tracePt t="11972" x="5319713" y="5168900"/>
          <p14:tracePt t="11988" x="5332413" y="5105400"/>
          <p14:tracePt t="12005" x="5357813" y="5030788"/>
          <p14:tracePt t="12006" x="5357813" y="4992688"/>
          <p14:tracePt t="12022" x="5357813" y="4956175"/>
          <p14:tracePt t="12038" x="5357813" y="4879975"/>
          <p14:tracePt t="12055" x="5357813" y="4805363"/>
          <p14:tracePt t="12056" x="5357813" y="4779963"/>
          <p14:tracePt t="12072" x="5345113" y="4705350"/>
          <p14:tracePt t="12089" x="5319713" y="4605338"/>
          <p14:tracePt t="12106" x="5307013" y="4543425"/>
          <p14:tracePt t="12106" x="5294313" y="4505325"/>
          <p14:tracePt t="12121" x="5270500" y="4454525"/>
          <p14:tracePt t="12138" x="5232400" y="4405313"/>
          <p14:tracePt t="12155" x="5170488" y="4318000"/>
          <p14:tracePt t="12156" x="5145088" y="4292600"/>
          <p14:tracePt t="12172" x="5032375" y="4192588"/>
          <p14:tracePt t="12188" x="4919663" y="4129088"/>
          <p14:tracePt t="12206" x="4806950" y="4041775"/>
          <p14:tracePt t="12222" x="4694238" y="3979863"/>
          <p14:tracePt t="12239" x="4556125" y="3954463"/>
          <p14:tracePt t="12255" x="4418013" y="3941763"/>
          <p14:tracePt t="12256" x="4368800" y="3941763"/>
          <p14:tracePt t="12272" x="4281488" y="3941763"/>
          <p14:tracePt t="12289" x="4230688" y="3941763"/>
          <p14:tracePt t="12306" x="4168775" y="3941763"/>
          <p14:tracePt t="12322" x="4092575" y="3941763"/>
          <p14:tracePt t="12338" x="4043363" y="3992563"/>
          <p14:tracePt t="12356" x="3943350" y="4054475"/>
          <p14:tracePt t="12372" x="3867150" y="4129088"/>
          <p14:tracePt t="12388" x="3805238" y="4205288"/>
          <p14:tracePt t="12406" x="3743325" y="4292600"/>
          <p14:tracePt t="12422" x="3705225" y="4354513"/>
          <p14:tracePt t="12438" x="3667125" y="4430713"/>
          <p14:tracePt t="12456" x="3667125" y="4530725"/>
          <p14:tracePt t="12472" x="3667125" y="4592638"/>
          <p14:tracePt t="12488" x="3667125" y="4656138"/>
          <p14:tracePt t="12506" x="3667125" y="4756150"/>
          <p14:tracePt t="12521" x="3679825" y="4805363"/>
          <p14:tracePt t="12538" x="3717925" y="4879975"/>
          <p14:tracePt t="12555" x="3767138" y="4968875"/>
          <p14:tracePt t="12572" x="3830638" y="5043488"/>
          <p14:tracePt t="12588" x="3917950" y="5118100"/>
          <p14:tracePt t="12606" x="4017963" y="5194300"/>
          <p14:tracePt t="12622" x="4081463" y="5243513"/>
          <p14:tracePt t="12639" x="4181475" y="5294313"/>
          <p14:tracePt t="12656" x="4294188" y="5305425"/>
          <p14:tracePt t="12656" x="4330700" y="5318125"/>
          <p14:tracePt t="12672" x="4418013" y="5330825"/>
          <p14:tracePt t="12688" x="4494213" y="5330825"/>
          <p14:tracePt t="12706" x="4518025" y="5330825"/>
          <p14:tracePt t="12707" x="4543425" y="5330825"/>
          <p14:tracePt t="12722" x="4568825" y="5330825"/>
          <p14:tracePt t="12739" x="4594225" y="5330825"/>
          <p14:tracePt t="12755" x="4668838" y="5305425"/>
          <p14:tracePt t="12772" x="4794250" y="5205413"/>
          <p14:tracePt t="12789" x="4881563" y="5105400"/>
          <p14:tracePt t="12805" x="4968875" y="5005388"/>
          <p14:tracePt t="12821" x="5006975" y="4943475"/>
          <p14:tracePt t="12838" x="5032375" y="4892675"/>
          <p14:tracePt t="12855" x="5057775" y="4868863"/>
          <p14:tracePt t="12856" x="5057775" y="4856163"/>
          <p14:tracePt t="12871" x="5068888" y="4805363"/>
          <p14:tracePt t="12888" x="5068888" y="4768850"/>
          <p14:tracePt t="12905" x="5068888" y="4692650"/>
          <p14:tracePt t="12906" x="5068888" y="4656138"/>
          <p14:tracePt t="12922" x="5068888" y="4579938"/>
          <p14:tracePt t="12938" x="5032375" y="4505325"/>
          <p14:tracePt t="12955" x="5019675" y="4454525"/>
          <p14:tracePt t="12956" x="5006975" y="4443413"/>
          <p14:tracePt t="12971" x="5006975" y="4418013"/>
          <p14:tracePt t="12989" x="4981575" y="4379913"/>
          <p14:tracePt t="13005" x="4968875" y="4354513"/>
          <p14:tracePt t="13007" x="4956175" y="4341813"/>
          <p14:tracePt t="13021" x="4906963" y="4292600"/>
          <p14:tracePt t="13038" x="4843463" y="4254500"/>
          <p14:tracePt t="13055" x="4781550" y="4217988"/>
          <p14:tracePt t="13056" x="4706938" y="4167188"/>
          <p14:tracePt t="13072" x="4494213" y="4105275"/>
          <p14:tracePt t="13088" x="4330700" y="4067175"/>
          <p14:tracePt t="13105" x="4192588" y="4067175"/>
          <p14:tracePt t="13106" x="4143375" y="4067175"/>
          <p14:tracePt t="13122" x="4081463" y="4067175"/>
          <p14:tracePt t="13123" x="3992563" y="4067175"/>
          <p14:tracePt t="13138" x="3743325" y="4092575"/>
          <p14:tracePt t="13156" x="3554413" y="4117975"/>
          <p14:tracePt t="13157" x="3479800" y="4129088"/>
          <p14:tracePt t="13172" x="3417888" y="4141788"/>
          <p14:tracePt t="13173" x="3228975" y="4167188"/>
          <p14:tracePt t="13189" x="2954338" y="4230688"/>
          <p14:tracePt t="13205" x="2841625" y="4254500"/>
          <p14:tracePt t="13207" x="2816225" y="4254500"/>
          <p14:tracePt t="13222" x="2741613" y="4279900"/>
          <p14:tracePt t="13238" x="2654300" y="4292600"/>
          <p14:tracePt t="13255" x="2565400" y="4318000"/>
          <p14:tracePt t="13257" x="2541588" y="4330700"/>
          <p14:tracePt t="13272" x="2516188" y="4330700"/>
          <p14:tracePt t="13289" x="2416175" y="4367213"/>
          <p14:tracePt t="13305" x="2365375" y="4379913"/>
          <p14:tracePt t="13307" x="2339975" y="4392613"/>
          <p14:tracePt t="13321" x="2316163" y="4405313"/>
          <p14:tracePt t="13323" x="2278063" y="4418013"/>
          <p14:tracePt t="13339" x="2239963" y="4430713"/>
          <p14:tracePt t="13355" x="2203450" y="4454525"/>
          <p14:tracePt t="13356" x="2190750" y="4467225"/>
          <p14:tracePt t="13372" x="2152650" y="4479925"/>
          <p14:tracePt t="13388" x="2116138" y="4505325"/>
          <p14:tracePt t="13406" x="2103438" y="4518025"/>
          <p14:tracePt t="13407" x="2090738" y="4530725"/>
          <p14:tracePt t="13423" x="2078038" y="4530725"/>
          <p14:tracePt t="13464" x="2078038" y="4543425"/>
          <p14:tracePt t="13471" x="2065338" y="4543425"/>
          <p14:tracePt t="13478" x="2065338" y="4554538"/>
          <p14:tracePt t="13488" x="2065338" y="4579938"/>
          <p14:tracePt t="13505" x="2065338" y="4618038"/>
          <p14:tracePt t="13506" x="2065338" y="4643438"/>
          <p14:tracePt t="13521" x="2065338" y="4667250"/>
          <p14:tracePt t="13522" x="2065338" y="4679950"/>
          <p14:tracePt t="13538" x="2065338" y="4718050"/>
          <p14:tracePt t="13555" x="2065338" y="4743450"/>
          <p14:tracePt t="13557" x="2065338" y="4756150"/>
          <p14:tracePt t="13572" x="2065338" y="4768850"/>
          <p14:tracePt t="13589" x="2065338" y="4779963"/>
          <p14:tracePt t="13614" x="2065338" y="4792663"/>
          <p14:tracePt t="13664" x="2065338" y="4805363"/>
          <p14:tracePt t="13700" x="2065338" y="4818063"/>
          <p14:tracePt t="13736" x="2065338" y="4830763"/>
          <p14:tracePt t="15980" x="2103438" y="4830763"/>
          <p14:tracePt t="15987" x="2152650" y="4830763"/>
          <p14:tracePt t="15994" x="2178050" y="4830763"/>
          <p14:tracePt t="16005" x="2203450" y="4818063"/>
          <p14:tracePt t="16021" x="2278063" y="4818063"/>
          <p14:tracePt t="16038" x="2403475" y="4805363"/>
          <p14:tracePt t="16055" x="2478088" y="4792663"/>
          <p14:tracePt t="16071" x="2590800" y="4792663"/>
          <p14:tracePt t="16073" x="2616200" y="4779963"/>
          <p14:tracePt t="16088" x="2690813" y="4756150"/>
          <p14:tracePt t="16105" x="2790825" y="4730750"/>
          <p14:tracePt t="16122" x="2890838" y="4705350"/>
          <p14:tracePt t="16123" x="2928938" y="4705350"/>
          <p14:tracePt t="16139" x="3028950" y="4679950"/>
          <p14:tracePt t="16155" x="3067050" y="4656138"/>
          <p14:tracePt t="16172" x="3103563" y="4630738"/>
          <p14:tracePt t="16173" x="3116263" y="4630738"/>
          <p14:tracePt t="16188" x="3141663" y="4618038"/>
          <p14:tracePt t="16205" x="3154363" y="4592638"/>
          <p14:tracePt t="16221" x="3167063" y="4567238"/>
          <p14:tracePt t="16222" x="3179763" y="4554538"/>
          <p14:tracePt t="16238" x="3192463" y="4505325"/>
          <p14:tracePt t="16255" x="3192463" y="4430713"/>
          <p14:tracePt t="16272" x="3167063" y="4267200"/>
          <p14:tracePt t="16288" x="3128963" y="4141788"/>
          <p14:tracePt t="16305" x="3103563" y="4079875"/>
          <p14:tracePt t="16322" x="3079750" y="4005263"/>
          <p14:tracePt t="16324" x="3067050" y="3967163"/>
          <p14:tracePt t="16339" x="3041650" y="3905250"/>
          <p14:tracePt t="16340" x="3028950" y="3892550"/>
          <p14:tracePt t="16355" x="3003550" y="3841750"/>
          <p14:tracePt t="16372" x="2992438" y="3829050"/>
          <p14:tracePt t="16373" x="2992438" y="3816350"/>
          <p14:tracePt t="16388" x="2979738" y="3803650"/>
          <p14:tracePt t="16405" x="2967038" y="3792538"/>
          <p14:tracePt t="16422" x="2954338" y="3779838"/>
          <p14:tracePt t="16438" x="2916238" y="3754438"/>
          <p14:tracePt t="16439" x="2903538" y="3754438"/>
          <p14:tracePt t="16455" x="2867025" y="3741738"/>
          <p14:tracePt t="16472" x="2816225" y="3729038"/>
          <p14:tracePt t="16473" x="2790825" y="3729038"/>
          <p14:tracePt t="16488" x="2754313" y="3729038"/>
          <p14:tracePt t="16489" x="2741613" y="3729038"/>
          <p14:tracePt t="16505" x="2716213" y="3729038"/>
          <p14:tracePt t="16522" x="2703513" y="3729038"/>
          <p14:tracePt t="16538" x="2678113" y="3729038"/>
          <p14:tracePt t="16539" x="2654300" y="3729038"/>
          <p14:tracePt t="16556" x="2628900" y="3741738"/>
          <p14:tracePt t="16572" x="2578100" y="3767138"/>
          <p14:tracePt t="16573" x="2554288" y="3792538"/>
          <p14:tracePt t="16588" x="2528888" y="3829050"/>
          <p14:tracePt t="16589" x="2516188" y="3854450"/>
          <p14:tracePt t="16606" x="2465388" y="3916363"/>
          <p14:tracePt t="16622" x="2428875" y="3979863"/>
          <p14:tracePt t="16623" x="2416175" y="4005263"/>
          <p14:tracePt t="16638" x="2403475" y="4029075"/>
          <p14:tracePt t="16639" x="2390775" y="4041775"/>
          <p14:tracePt t="16656" x="2365375" y="4079875"/>
          <p14:tracePt t="16672" x="2352675" y="4117975"/>
          <p14:tracePt t="16673" x="2339975" y="4154488"/>
          <p14:tracePt t="16688" x="2339975" y="4179888"/>
          <p14:tracePt t="16689" x="2339975" y="4217988"/>
          <p14:tracePt t="16705" x="2339975" y="4279900"/>
          <p14:tracePt t="16721" x="2339975" y="4354513"/>
          <p14:tracePt t="16723" x="2339975" y="4379913"/>
          <p14:tracePt t="16738" x="2339975" y="4405313"/>
          <p14:tracePt t="16739" x="2339975" y="4443413"/>
          <p14:tracePt t="16756" x="2328863" y="4492625"/>
          <p14:tracePt t="16771" x="2328863" y="4567238"/>
          <p14:tracePt t="16773" x="2328863" y="4592638"/>
          <p14:tracePt t="16788" x="2328863" y="4618038"/>
          <p14:tracePt t="16788" x="2328863" y="4630738"/>
          <p14:tracePt t="16805" x="2328863" y="4667250"/>
          <p14:tracePt t="16821" x="2328863" y="4692650"/>
          <p14:tracePt t="16823" x="2328863" y="4705350"/>
          <p14:tracePt t="16838" x="2328863" y="4730750"/>
          <p14:tracePt t="16855" x="2328863" y="4768850"/>
          <p14:tracePt t="16872" x="2328863" y="4792663"/>
          <p14:tracePt t="16873" x="2328863" y="4818063"/>
          <p14:tracePt t="16888" x="2328863" y="4843463"/>
          <p14:tracePt t="16890" x="2328863" y="4856163"/>
          <p14:tracePt t="16905" x="2339975" y="4879975"/>
          <p14:tracePt t="16923" x="2365375" y="4918075"/>
          <p14:tracePt t="16939" x="2365375" y="4930775"/>
          <p14:tracePt t="16955" x="2403475" y="4956175"/>
          <p14:tracePt t="16972" x="2428875" y="4981575"/>
          <p14:tracePt t="16973" x="2441575" y="4992688"/>
          <p14:tracePt t="16988" x="2452688" y="5005388"/>
          <p14:tracePt t="16989" x="2478088" y="5018088"/>
          <p14:tracePt t="17005" x="2503488" y="5018088"/>
          <p14:tracePt t="17022" x="2541588" y="5030788"/>
          <p14:tracePt t="17023" x="2565400" y="5030788"/>
          <p14:tracePt t="17038" x="2578100" y="5030788"/>
          <p14:tracePt t="17039" x="2590800" y="5030788"/>
          <p14:tracePt t="17055" x="2616200" y="5030788"/>
          <p14:tracePt t="17072" x="2654300" y="5030788"/>
          <p14:tracePt t="17074" x="2667000" y="5030788"/>
          <p14:tracePt t="17088" x="2678113" y="5030788"/>
          <p14:tracePt t="17105" x="2690813" y="5030788"/>
          <p14:tracePt t="17122" x="2703513" y="5030788"/>
          <p14:tracePt t="17139" x="2716213" y="5030788"/>
          <p14:tracePt t="17155" x="2728913" y="5030788"/>
          <p14:tracePt t="17188" x="2741613" y="5030788"/>
          <p14:tracePt t="17217" x="2754313" y="5030788"/>
          <p14:tracePt t="17238" x="2754313" y="5018088"/>
          <p14:tracePt t="17259" x="2767013" y="5018088"/>
          <p14:tracePt t="17302" x="2767013" y="5005388"/>
          <p14:tracePt t="17324" x="2778125" y="5005388"/>
          <p14:tracePt t="17340" x="2778125" y="4992688"/>
          <p14:tracePt t="19568" x="2803525" y="4981575"/>
          <p14:tracePt t="19576" x="2828925" y="4981575"/>
          <p14:tracePt t="19589" x="2854325" y="4981575"/>
          <p14:tracePt t="19604" x="2867025" y="4981575"/>
          <p14:tracePt t="19605" x="2879725" y="4956175"/>
          <p14:tracePt t="19622" x="2903538" y="4956175"/>
          <p14:tracePt t="19640" x="2941638" y="4943475"/>
          <p14:tracePt t="19655" x="2954338" y="4930775"/>
          <p14:tracePt t="19672" x="2979738" y="4905375"/>
          <p14:tracePt t="19690" x="2992438" y="4879975"/>
          <p14:tracePt t="19690" x="3003550" y="4879975"/>
          <p14:tracePt t="19704" x="3028950" y="4856163"/>
          <p14:tracePt t="19722" x="3067050" y="4818063"/>
          <p14:tracePt t="19738" x="3079750" y="4792663"/>
          <p14:tracePt t="19755" x="3116263" y="4756150"/>
          <p14:tracePt t="19772" x="3154363" y="4705350"/>
          <p14:tracePt t="19788" x="3192463" y="4667250"/>
          <p14:tracePt t="19789" x="3216275" y="4643438"/>
          <p14:tracePt t="19805" x="3267075" y="4605338"/>
          <p14:tracePt t="19822" x="3305175" y="4567238"/>
          <p14:tracePt t="19838" x="3354388" y="4518025"/>
          <p14:tracePt t="19840" x="3367088" y="4518025"/>
          <p14:tracePt t="19855" x="3392488" y="4492625"/>
          <p14:tracePt t="19856" x="3405188" y="4492625"/>
          <p14:tracePt t="19871" x="3454400" y="4443413"/>
          <p14:tracePt t="19888" x="3492500" y="4405313"/>
          <p14:tracePt t="19890" x="3492500" y="4392613"/>
          <p14:tracePt t="19904" x="3530600" y="4354513"/>
          <p14:tracePt t="19906" x="3541713" y="4341813"/>
          <p14:tracePt t="19921" x="3592513" y="4292600"/>
          <p14:tracePt t="19938" x="3643313" y="4241800"/>
          <p14:tracePt t="19954" x="3679825" y="4205288"/>
          <p14:tracePt t="19955" x="3730625" y="4154488"/>
          <p14:tracePt t="19971" x="3756025" y="4129088"/>
          <p14:tracePt t="19989" x="3805238" y="4079875"/>
          <p14:tracePt t="19990" x="3817938" y="4067175"/>
          <p14:tracePt t="20004" x="3843338" y="4067175"/>
          <p14:tracePt t="20005" x="3856038" y="4054475"/>
          <p14:tracePt t="20022" x="3892550" y="4029075"/>
          <p14:tracePt t="20039" x="3930650" y="3992563"/>
          <p14:tracePt t="20040" x="3943350" y="3979863"/>
          <p14:tracePt t="20055" x="3968750" y="3954463"/>
          <p14:tracePt t="20056" x="3979863" y="3941763"/>
          <p14:tracePt t="20071" x="4005263" y="3892550"/>
          <p14:tracePt t="20088" x="4030663" y="3867150"/>
          <p14:tracePt t="20090" x="4043363" y="3867150"/>
          <p14:tracePt t="20105" x="4056063" y="3854450"/>
          <p14:tracePt t="20106" x="4068763" y="3854450"/>
          <p14:tracePt t="20121" x="4092575" y="3816350"/>
          <p14:tracePt t="20138" x="4117975" y="3803650"/>
          <p14:tracePt t="20155" x="4156075" y="3779838"/>
          <p14:tracePt t="20156" x="4168775" y="3754438"/>
          <p14:tracePt t="20172" x="4192588" y="3741738"/>
          <p14:tracePt t="20188" x="4205288" y="3716338"/>
          <p14:tracePt t="20190" x="4217988" y="3716338"/>
          <p14:tracePt t="20205" x="4230688" y="3703638"/>
          <p14:tracePt t="20222" x="4243388" y="3692525"/>
          <p14:tracePt t="20240" x="4256088" y="3692525"/>
          <p14:tracePt t="20283" x="4256088" y="3679825"/>
          <p14:tracePt t="20297" x="4268788" y="3667125"/>
          <p14:tracePt t="20306" x="4281488" y="3667125"/>
          <p14:tracePt t="20321" x="4294188" y="3654425"/>
          <p14:tracePt t="20339" x="4318000" y="3629025"/>
          <p14:tracePt t="20340" x="4318000" y="3616325"/>
          <p14:tracePt t="20355" x="4330700" y="3603625"/>
          <p14:tracePt t="20371" x="4343400" y="3579813"/>
          <p14:tracePt t="20389" x="4356100" y="3567113"/>
          <p14:tracePt t="20390" x="4356100" y="3554413"/>
          <p14:tracePt t="20406" x="4368800" y="3541713"/>
          <p14:tracePt t="20421" x="4368800" y="3529013"/>
          <p14:tracePt t="20439" x="4394200" y="3479800"/>
          <p14:tracePt t="20440" x="4394200" y="3467100"/>
          <p14:tracePt t="20455" x="4394200" y="3441700"/>
          <p14:tracePt t="20455" x="4406900" y="3416300"/>
          <p14:tracePt t="20471" x="4406900" y="3390900"/>
          <p14:tracePt t="20489" x="4406900" y="3341688"/>
          <p14:tracePt t="20505" x="4406900" y="3328988"/>
          <p14:tracePt t="20521" x="4406900" y="3303588"/>
          <p14:tracePt t="20539" x="4406900" y="3290888"/>
          <p14:tracePt t="20555" x="4406900" y="3254375"/>
          <p14:tracePt t="20556" x="4406900" y="3241675"/>
          <p14:tracePt t="20571" x="4406900" y="3216275"/>
          <p14:tracePt t="20588" x="4406900" y="3190875"/>
          <p14:tracePt t="20605" x="4406900" y="3165475"/>
          <p14:tracePt t="20606" x="4406900" y="3154363"/>
          <p14:tracePt t="20622" x="4394200" y="3116263"/>
          <p14:tracePt t="20638" x="4394200" y="3103563"/>
          <p14:tracePt t="20640" x="4394200" y="3090863"/>
          <p14:tracePt t="20662" x="4394200" y="3078163"/>
          <p14:tracePt t="20690" x="4394200" y="3065463"/>
          <p14:tracePt t="20697" x="4394200" y="3054350"/>
          <p14:tracePt t="20705" x="4394200" y="3041650"/>
          <p14:tracePt t="20721" x="4381500" y="3041650"/>
          <p14:tracePt t="20740" x="4381500" y="3028950"/>
          <p14:tracePt t="20755" x="4381500" y="3016250"/>
          <p14:tracePt t="20771" x="4381500" y="3003550"/>
          <p14:tracePt t="20788" x="4381500" y="2965450"/>
          <p14:tracePt t="20805" x="4381500" y="2941638"/>
          <p14:tracePt t="20822" x="4381500" y="2916238"/>
          <p14:tracePt t="20838" x="4381500" y="2890838"/>
          <p14:tracePt t="20840" x="4381500" y="2878138"/>
          <p14:tracePt t="20855" x="4381500" y="2865438"/>
          <p14:tracePt t="20871" x="4381500" y="2852738"/>
          <p14:tracePt t="20889" x="4381500" y="2840038"/>
          <p14:tracePt t="20926" x="4381500" y="2816225"/>
          <p14:tracePt t="20998" x="4381500" y="2803525"/>
          <p14:tracePt t="21126" x="4381500" y="2828925"/>
          <p14:tracePt t="21133" x="4381500" y="2840038"/>
          <p14:tracePt t="21140" x="4381500" y="2852738"/>
          <p14:tracePt t="21155" x="4381500" y="2878138"/>
          <p14:tracePt t="21155" x="4381500" y="2916238"/>
          <p14:tracePt t="21171" x="4381500" y="2965450"/>
          <p14:tracePt t="21188" x="4381500" y="3028950"/>
          <p14:tracePt t="21205" x="4381500" y="3054350"/>
          <p14:tracePt t="21206" x="4381500" y="3078163"/>
          <p14:tracePt t="21221" x="4381500" y="3103563"/>
          <p14:tracePt t="21238" x="4381500" y="3116263"/>
          <p14:tracePt t="21255" x="4381500" y="3141663"/>
          <p14:tracePt t="21255" x="4381500" y="3154363"/>
          <p14:tracePt t="21271" x="4381500" y="3190875"/>
          <p14:tracePt t="21288" x="4381500" y="3216275"/>
          <p14:tracePt t="21305" x="4381500" y="3278188"/>
          <p14:tracePt t="21306" x="4381500" y="3290888"/>
          <p14:tracePt t="21321" x="4381500" y="3341688"/>
          <p14:tracePt t="21338" x="4381500" y="3354388"/>
          <p14:tracePt t="21355" x="4381500" y="3378200"/>
          <p14:tracePt t="21371" x="4381500" y="3403600"/>
          <p14:tracePt t="21405" x="4381500" y="3416300"/>
          <p14:tracePt t="21412" x="4368800" y="3429000"/>
          <p14:tracePt t="21426" x="4368800" y="3441700"/>
          <p14:tracePt t="21440" x="4368800" y="3454400"/>
          <p14:tracePt t="21456" x="4368800" y="3479800"/>
          <p14:tracePt t="21472" x="4368800" y="3490913"/>
          <p14:tracePt t="21490" x="4368800" y="3503613"/>
          <p14:tracePt t="21563" x="4368800" y="3516313"/>
          <p14:tracePt t="21663" x="4381500" y="3503613"/>
          <p14:tracePt t="21669" x="4381500" y="3490913"/>
          <p14:tracePt t="21676" x="4394200" y="3454400"/>
          <p14:tracePt t="21688" x="4406900" y="3429000"/>
          <p14:tracePt t="21705" x="4418013" y="3367088"/>
          <p14:tracePt t="21705" x="4430713" y="3328988"/>
          <p14:tracePt t="21721" x="4430713" y="3303588"/>
          <p14:tracePt t="21738" x="4456113" y="3267075"/>
          <p14:tracePt t="21755" x="4456113" y="3254375"/>
          <p14:tracePt t="21756" x="4456113" y="3241675"/>
          <p14:tracePt t="21771" x="4456113" y="3216275"/>
          <p14:tracePt t="21788" x="4456113" y="3190875"/>
          <p14:tracePt t="21806" x="4456113" y="3154363"/>
          <p14:tracePt t="21807" x="4456113" y="3141663"/>
          <p14:tracePt t="21822" x="4456113" y="3103563"/>
          <p14:tracePt t="21838" x="4456113" y="3065463"/>
          <p14:tracePt t="21856" x="4456113" y="3028950"/>
          <p14:tracePt t="21857" x="4468813" y="3016250"/>
          <p14:tracePt t="21871" x="4468813" y="2990850"/>
          <p14:tracePt t="21889" x="4468813" y="2978150"/>
          <p14:tracePt t="21905" x="4468813" y="2952750"/>
          <p14:tracePt t="21927" x="4468813" y="2941638"/>
          <p14:tracePt t="21940" x="4468813" y="2928938"/>
          <p14:tracePt t="21956" x="4468813" y="2916238"/>
          <p14:tracePt t="21977" x="4468813" y="2903538"/>
          <p14:tracePt t="21988" x="4468813" y="2890838"/>
          <p14:tracePt t="22005" x="4468813" y="2878138"/>
          <p14:tracePt t="22021" x="4468813" y="2865438"/>
          <p14:tracePt t="22038" x="4468813" y="2852738"/>
          <p14:tracePt t="22055" x="4468813" y="2840038"/>
          <p14:tracePt t="22071" x="4443413" y="2828925"/>
          <p14:tracePt t="22088" x="4443413" y="2816225"/>
          <p14:tracePt t="22127" x="4443413" y="2803525"/>
          <p14:tracePt t="22163" x="4443413" y="2790825"/>
          <p14:tracePt t="22177" x="4430713" y="2790825"/>
          <p14:tracePt t="22249" x="4418013" y="2790825"/>
          <p14:tracePt t="22263" x="4418013" y="2803525"/>
          <p14:tracePt t="22277" x="4418013" y="2816225"/>
          <p14:tracePt t="22288" x="4406900" y="2840038"/>
          <p14:tracePt t="22305" x="4406900" y="2865438"/>
          <p14:tracePt t="22306" x="4406900" y="2878138"/>
          <p14:tracePt t="22321" x="4406900" y="2941638"/>
          <p14:tracePt t="22338" x="4406900" y="2965450"/>
          <p14:tracePt t="22355" x="4394200" y="2990850"/>
          <p14:tracePt t="22356" x="4394200" y="3003550"/>
          <p14:tracePt t="22371" x="4394200" y="3016250"/>
          <p14:tracePt t="22388" x="4394200" y="3028950"/>
          <p14:tracePt t="22413" x="4394200" y="3041650"/>
          <p14:tracePt t="22434" x="4394200" y="3054350"/>
          <p14:tracePt t="22441" x="4394200" y="3065463"/>
          <p14:tracePt t="22455" x="4394200" y="3078163"/>
          <p14:tracePt t="22477" x="4394200" y="3090863"/>
          <p14:tracePt t="22488" x="4394200" y="3103563"/>
          <p14:tracePt t="22505" x="4394200" y="3116263"/>
          <p14:tracePt t="22527" x="4394200" y="3128963"/>
          <p14:tracePt t="22549" x="4394200" y="3141663"/>
          <p14:tracePt t="22620" x="4394200" y="3154363"/>
          <p14:tracePt t="22713" x="4394200" y="3141663"/>
          <p14:tracePt t="22720" x="4394200" y="3116263"/>
          <p14:tracePt t="22727" x="4394200" y="3090863"/>
          <p14:tracePt t="22738" x="4394200" y="3054350"/>
          <p14:tracePt t="22754" x="4394200" y="3016250"/>
          <p14:tracePt t="22771" x="4394200" y="2990850"/>
          <p14:tracePt t="22788" x="4394200" y="2978150"/>
          <p14:tracePt t="22805" x="4394200" y="2952750"/>
          <p14:tracePt t="22842" x="4394200" y="2941638"/>
          <p14:tracePt t="22848" x="4394200" y="2928938"/>
          <p14:tracePt t="22856" x="4394200" y="2916238"/>
          <p14:tracePt t="22871" x="4394200" y="2878138"/>
          <p14:tracePt t="22888" x="4394200" y="2852738"/>
          <p14:tracePt t="22906" x="4394200" y="2840038"/>
          <p14:tracePt t="22963" x="4394200" y="2828925"/>
          <p14:tracePt t="23006" x="4394200" y="2816225"/>
          <p14:tracePt t="23836" x="4394200" y="2790825"/>
          <p14:tracePt t="23843" x="4381500" y="2765425"/>
          <p14:tracePt t="23854" x="4368800" y="2752725"/>
          <p14:tracePt t="23872" x="4343400" y="2703513"/>
          <p14:tracePt t="23872" x="4330700" y="2690813"/>
          <p14:tracePt t="23888" x="4294188" y="2652713"/>
          <p14:tracePt t="23904" x="4217988" y="2603500"/>
          <p14:tracePt t="23922" x="4168775" y="2565400"/>
          <p14:tracePt t="23923" x="4143375" y="2565400"/>
          <p14:tracePt t="23938" x="4081463" y="2516188"/>
          <p14:tracePt t="23955" x="3968750" y="2478088"/>
          <p14:tracePt t="23972" x="3805238" y="2427288"/>
          <p14:tracePt t="23988" x="3579813" y="2352675"/>
          <p14:tracePt t="24005" x="3479800" y="2327275"/>
          <p14:tracePt t="24021" x="3417888" y="2314575"/>
          <p14:tracePt t="24022" x="3392488" y="2290763"/>
          <p14:tracePt t="24038" x="3305175" y="2265363"/>
          <p14:tracePt t="24055" x="3205163" y="2227263"/>
          <p14:tracePt t="24071" x="3103563" y="2214563"/>
          <p14:tracePt t="24072" x="3067050" y="2190750"/>
          <p14:tracePt t="24088" x="2979738" y="2178050"/>
          <p14:tracePt t="24105" x="2916238" y="2165350"/>
          <p14:tracePt t="24122" x="2879725" y="2165350"/>
          <p14:tracePt t="24123" x="2854325" y="2165350"/>
          <p14:tracePt t="24138" x="2790825" y="2165350"/>
          <p14:tracePt t="24154" x="2741613" y="2152650"/>
          <p14:tracePt t="24171" x="2667000" y="2139950"/>
          <p14:tracePt t="24172" x="2628900" y="2139950"/>
          <p14:tracePt t="24188" x="2541588" y="2139950"/>
          <p14:tracePt t="24205" x="2465388" y="2139950"/>
          <p14:tracePt t="24221" x="2428875" y="2152650"/>
          <p14:tracePt t="24223" x="2416175" y="2152650"/>
          <p14:tracePt t="24238" x="2365375" y="2165350"/>
          <p14:tracePt t="24255" x="2339975" y="2190750"/>
          <p14:tracePt t="24272" x="2316163" y="2201863"/>
          <p14:tracePt t="24273" x="2316163" y="2227263"/>
          <p14:tracePt t="24288" x="2278063" y="2252663"/>
          <p14:tracePt t="24304" x="2252663" y="2290763"/>
          <p14:tracePt t="24322" x="2239963" y="2327275"/>
          <p14:tracePt t="24323" x="2228850" y="2339975"/>
          <p14:tracePt t="24338" x="2228850" y="2365375"/>
          <p14:tracePt t="24355" x="2228850" y="2390775"/>
          <p14:tracePt t="24372" x="2228850" y="2414588"/>
          <p14:tracePt t="24373" x="2228850" y="2439988"/>
          <p14:tracePt t="24388" x="2239963" y="2465388"/>
          <p14:tracePt t="24404" x="2278063" y="2503488"/>
          <p14:tracePt t="24421" x="2416175" y="2590800"/>
          <p14:tracePt t="24422" x="2478088" y="2616200"/>
          <p14:tracePt t="24439" x="2628900" y="2665413"/>
          <p14:tracePt t="24455" x="2703513" y="2690813"/>
          <p14:tracePt t="24472" x="2767013" y="2703513"/>
          <p14:tracePt t="24472" x="2778125" y="2703513"/>
          <p14:tracePt t="24488" x="2867025" y="2728913"/>
          <p14:tracePt t="24504" x="2967038" y="2740025"/>
          <p14:tracePt t="24522" x="3079750" y="2752725"/>
          <p14:tracePt t="24522" x="3128963" y="2765425"/>
          <p14:tracePt t="24539" x="3254375" y="2778125"/>
          <p14:tracePt t="24555" x="3341688" y="2778125"/>
          <p14:tracePt t="24571" x="3441700" y="2778125"/>
          <p14:tracePt t="24572" x="3517900" y="2778125"/>
          <p14:tracePt t="24588" x="3705225" y="2778125"/>
          <p14:tracePt t="24604" x="3867150" y="2778125"/>
          <p14:tracePt t="24621" x="3979863" y="2765425"/>
          <p14:tracePt t="24623" x="4017963" y="2765425"/>
          <p14:tracePt t="24638" x="4143375" y="2728913"/>
          <p14:tracePt t="24654" x="4281488" y="2716213"/>
          <p14:tracePt t="24672" x="4381500" y="2690813"/>
          <p14:tracePt t="24672" x="4468813" y="2678113"/>
          <p14:tracePt t="24688" x="4556125" y="2665413"/>
          <p14:tracePt t="24704" x="4619625" y="2665413"/>
          <p14:tracePt t="24722" x="4706938" y="2640013"/>
          <p14:tracePt t="24722" x="4794250" y="2627313"/>
          <p14:tracePt t="24738" x="4932363" y="2603500"/>
          <p14:tracePt t="24755" x="5045075" y="2578100"/>
          <p14:tracePt t="24772" x="5132388" y="2565400"/>
          <p14:tracePt t="24773" x="5157788" y="2552700"/>
          <p14:tracePt t="24788" x="5219700" y="2527300"/>
          <p14:tracePt t="24805" x="5294313" y="2516188"/>
          <p14:tracePt t="24822" x="5357813" y="2490788"/>
          <p14:tracePt t="24823" x="5394325" y="2490788"/>
          <p14:tracePt t="24838" x="5470525" y="2478088"/>
          <p14:tracePt t="24856" x="5507038" y="2478088"/>
          <p14:tracePt t="24858" x="5545138" y="2465388"/>
          <p14:tracePt t="24871" x="5583238" y="2465388"/>
          <p14:tracePt t="24872" x="5595938" y="2452688"/>
          <p14:tracePt t="24888" x="5645150" y="2452688"/>
          <p14:tracePt t="24905" x="5683250" y="2452688"/>
          <p14:tracePt t="24921" x="5732463" y="2427288"/>
          <p14:tracePt t="24922" x="5757863" y="2414588"/>
          <p14:tracePt t="24938" x="5795963" y="2414588"/>
          <p14:tracePt t="24955" x="5832475" y="2414588"/>
          <p14:tracePt t="24972" x="5870575" y="2403475"/>
          <p14:tracePt t="24973" x="5883275" y="2403475"/>
          <p14:tracePt t="24988" x="5921375" y="2403475"/>
          <p14:tracePt t="25004" x="5945188" y="2403475"/>
          <p14:tracePt t="25022" x="5970588" y="2403475"/>
          <p14:tracePt t="25023" x="5983288" y="2403475"/>
          <p14:tracePt t="25038" x="5995988" y="2403475"/>
          <p14:tracePt t="25055" x="6008688" y="2403475"/>
          <p14:tracePt t="25071" x="6021388" y="2403475"/>
          <p14:tracePt t="25072" x="6034088" y="2403475"/>
          <p14:tracePt t="25107" x="6057900" y="2403475"/>
          <p14:tracePt t="25165" x="6070600" y="2403475"/>
          <p14:tracePt t="25794" x="6096000" y="2403475"/>
          <p14:tracePt t="25830" x="6108700" y="2403475"/>
          <p14:tracePt t="25880" x="6121400" y="2403475"/>
          <p14:tracePt t="26459" x="6183313" y="2403475"/>
          <p14:tracePt t="26465" x="6283325" y="2403475"/>
          <p14:tracePt t="26473" x="6370638" y="2403475"/>
          <p14:tracePt t="26487" x="6459538" y="2403475"/>
          <p14:tracePt t="26504" x="6508750" y="2414588"/>
          <p14:tracePt t="26521" x="6584950" y="2414588"/>
          <p14:tracePt t="26522" x="6621463" y="2427288"/>
          <p14:tracePt t="26538" x="6646863" y="2427288"/>
          <p14:tracePt t="26538" x="6659563" y="2427288"/>
          <p14:tracePt t="26554" x="6684963" y="2439988"/>
          <p14:tracePt t="26571" x="6696075" y="2439988"/>
          <p14:tracePt t="26573" x="6708775" y="2439988"/>
          <p14:tracePt t="26609" x="6721475" y="2439988"/>
          <p14:tracePt t="26645" x="6734175" y="2439988"/>
          <p14:tracePt t="26688" x="6746875" y="2452688"/>
          <p14:tracePt t="26694" x="6759575" y="2452688"/>
          <p14:tracePt t="26704" x="6772275" y="2452688"/>
          <p14:tracePt t="26722" x="6821488" y="2452688"/>
          <p14:tracePt t="26723" x="6846888" y="2452688"/>
          <p14:tracePt t="26738" x="6872288" y="2452688"/>
          <p14:tracePt t="26739" x="6897688" y="2465388"/>
          <p14:tracePt t="26755" x="6946900" y="2478088"/>
          <p14:tracePt t="26772" x="6997700" y="2478088"/>
          <p14:tracePt t="26773" x="7021513" y="2490788"/>
          <p14:tracePt t="26788" x="7059613" y="2503488"/>
          <p14:tracePt t="26788" x="7097713" y="2503488"/>
          <p14:tracePt t="26804" x="7159625" y="2516188"/>
          <p14:tracePt t="26821" x="7235825" y="2516188"/>
          <p14:tracePt t="26839" x="7310438" y="2516188"/>
          <p14:tracePt t="26840" x="7348538" y="2516188"/>
          <p14:tracePt t="26855" x="7397750" y="2527300"/>
          <p14:tracePt t="26872" x="7459663" y="2540000"/>
          <p14:tracePt t="26873" x="7472363" y="2552700"/>
          <p14:tracePt t="26888" x="7485063" y="2552700"/>
          <p14:tracePt t="26888" x="7510463" y="2552700"/>
          <p14:tracePt t="26904" x="7548563" y="2578100"/>
          <p14:tracePt t="26922" x="7585075" y="2578100"/>
          <p14:tracePt t="26938" x="7623175" y="2590800"/>
          <p14:tracePt t="26939" x="7661275" y="2590800"/>
          <p14:tracePt t="26954" x="7685088" y="2603500"/>
          <p14:tracePt t="26971" x="7748588" y="2616200"/>
          <p14:tracePt t="26973" x="7785100" y="2616200"/>
          <p14:tracePt t="26988" x="7835900" y="2616200"/>
          <p14:tracePt t="26989" x="7861300" y="2616200"/>
          <p14:tracePt t="27005" x="7910513" y="2627313"/>
          <p14:tracePt t="27021" x="7948613" y="2627313"/>
          <p14:tracePt t="27023" x="7961313" y="2640013"/>
          <p14:tracePt t="27038" x="7986713" y="2652713"/>
          <p14:tracePt t="27039" x="8010525" y="2652713"/>
          <p14:tracePt t="27054" x="8035925" y="2665413"/>
          <p14:tracePt t="27071" x="8099425" y="2678113"/>
          <p14:tracePt t="27073" x="8123238" y="2678113"/>
          <p14:tracePt t="27088" x="8174038" y="2678113"/>
          <p14:tracePt t="27088" x="8199438" y="2678113"/>
          <p14:tracePt t="27104" x="8261350" y="2678113"/>
          <p14:tracePt t="27121" x="8312150" y="2678113"/>
          <p14:tracePt t="27123" x="8335963" y="2678113"/>
          <p14:tracePt t="27137" x="8374063" y="2678113"/>
          <p14:tracePt t="27139" x="8386763" y="2678113"/>
          <p14:tracePt t="27154" x="8412163" y="2678113"/>
          <p14:tracePt t="27171" x="8435975" y="2678113"/>
          <p14:tracePt t="27202" x="8448675" y="2678113"/>
          <p14:tracePt t="27274" x="8461375" y="2678113"/>
          <p14:tracePt t="27374" x="8435975" y="2678113"/>
          <p14:tracePt t="27380" x="8361363" y="2678113"/>
          <p14:tracePt t="27389" x="8274050" y="2678113"/>
          <p14:tracePt t="27404" x="8099425" y="2678113"/>
          <p14:tracePt t="27421" x="7935913" y="2678113"/>
          <p14:tracePt t="27423" x="7874000" y="2678113"/>
          <p14:tracePt t="27438" x="7723188" y="2678113"/>
          <p14:tracePt t="27454" x="7435850" y="2703513"/>
          <p14:tracePt t="27471" x="7323138" y="2716213"/>
          <p14:tracePt t="27488" x="7185025" y="2740025"/>
          <p14:tracePt t="27489" x="7123113" y="2752725"/>
          <p14:tracePt t="27504" x="6959600" y="2790825"/>
          <p14:tracePt t="27521" x="6846888" y="2816225"/>
          <p14:tracePt t="27538" x="6759575" y="2828925"/>
          <p14:tracePt t="27538" x="6734175" y="2840038"/>
          <p14:tracePt t="27555" x="6634163" y="2878138"/>
          <p14:tracePt t="27570" x="6508750" y="2928938"/>
          <p14:tracePt t="27588" x="6383338" y="2965450"/>
          <p14:tracePt t="27588" x="6334125" y="3003550"/>
          <p14:tracePt t="27604" x="6259513" y="3016250"/>
          <p14:tracePt t="27621" x="6196013" y="3041650"/>
          <p14:tracePt t="27637" x="6157913" y="3054350"/>
          <p14:tracePt t="27654" x="6108700" y="3090863"/>
          <p14:tracePt t="27671" x="6083300" y="3090863"/>
          <p14:tracePt t="27688" x="6021388" y="3116263"/>
          <p14:tracePt t="27689" x="6008688" y="3116263"/>
          <p14:tracePt t="27705" x="5970588" y="3128963"/>
          <p14:tracePt t="27722" x="5957888" y="3128963"/>
          <p14:tracePt t="27738" x="5932488" y="3128963"/>
          <p14:tracePt t="27755" x="5921375" y="3141663"/>
          <p14:tracePt t="27817" x="5908675" y="3141663"/>
          <p14:tracePt t="27981" x="5908675" y="3154363"/>
          <p14:tracePt t="28010" x="5908675" y="3165475"/>
          <p14:tracePt t="28016" x="5908675" y="3178175"/>
          <p14:tracePt t="28031" x="5921375" y="3178175"/>
          <p14:tracePt t="28039" x="5921375" y="3190875"/>
          <p14:tracePt t="28054" x="5957888" y="3190875"/>
          <p14:tracePt t="28071" x="5970588" y="3190875"/>
          <p14:tracePt t="28088" x="5983288" y="3203575"/>
          <p14:tracePt t="28089" x="5995988" y="3203575"/>
          <p14:tracePt t="28105" x="6008688" y="3216275"/>
          <p14:tracePt t="28122" x="6034088" y="3216275"/>
          <p14:tracePt t="28138" x="6045200" y="3216275"/>
          <p14:tracePt t="28139" x="6070600" y="3216275"/>
          <p14:tracePt t="28155" x="6096000" y="3216275"/>
          <p14:tracePt t="28171" x="6134100" y="3228975"/>
          <p14:tracePt t="28188" x="6170613" y="3228975"/>
          <p14:tracePt t="28189" x="6196013" y="3228975"/>
          <p14:tracePt t="28204" x="6234113" y="3228975"/>
          <p14:tracePt t="28221" x="6283325" y="3228975"/>
          <p14:tracePt t="28238" x="6321425" y="3228975"/>
          <p14:tracePt t="28239" x="6346825" y="3228975"/>
          <p14:tracePt t="28255" x="6383338" y="3228975"/>
          <p14:tracePt t="28271" x="6421438" y="3228975"/>
          <p14:tracePt t="28289" x="6459538" y="3228975"/>
          <p14:tracePt t="28290" x="6496050" y="3228975"/>
          <p14:tracePt t="28304" x="6572250" y="3228975"/>
          <p14:tracePt t="28321" x="6672263" y="3228975"/>
          <p14:tracePt t="28338" x="6759575" y="3228975"/>
          <p14:tracePt t="28339" x="6808788" y="3228975"/>
          <p14:tracePt t="28354" x="6872288" y="3228975"/>
          <p14:tracePt t="28371" x="6934200" y="3228975"/>
          <p14:tracePt t="28389" x="6985000" y="3228975"/>
          <p14:tracePt t="28390" x="7034213" y="3228975"/>
          <p14:tracePt t="28404" x="7159625" y="3228975"/>
          <p14:tracePt t="28421" x="7272338" y="3228975"/>
          <p14:tracePt t="28438" x="7410450" y="3241675"/>
          <p14:tracePt t="28439" x="7485063" y="3241675"/>
          <p14:tracePt t="28454" x="7535863" y="3241675"/>
          <p14:tracePt t="28472" x="7635875" y="3241675"/>
          <p14:tracePt t="28488" x="7735888" y="3241675"/>
          <p14:tracePt t="28489" x="7797800" y="3241675"/>
          <p14:tracePt t="28505" x="7910513" y="3241675"/>
          <p14:tracePt t="28522" x="7986713" y="3241675"/>
          <p14:tracePt t="28524" x="8035925" y="3241675"/>
          <p14:tracePt t="28539" x="8074025" y="3241675"/>
          <p14:tracePt t="28554" x="8148638" y="3228975"/>
          <p14:tracePt t="28571" x="8223250" y="3216275"/>
          <p14:tracePt t="28588" x="8299450" y="3190875"/>
          <p14:tracePt t="28589" x="8335963" y="3190875"/>
          <p14:tracePt t="28604" x="8399463" y="3178175"/>
          <p14:tracePt t="28621" x="8461375" y="3178175"/>
          <p14:tracePt t="28638" x="8486775" y="3178175"/>
          <p14:tracePt t="28639" x="8512175" y="3178175"/>
          <p14:tracePt t="28654" x="8537575" y="3178175"/>
          <p14:tracePt t="28671" x="8561388" y="3178175"/>
          <p14:tracePt t="28689" x="8599488" y="3178175"/>
          <p14:tracePt t="28704" x="8637588" y="3178175"/>
          <p14:tracePt t="28721" x="8661400" y="3178175"/>
          <p14:tracePt t="28739" x="8699500" y="3165475"/>
          <p14:tracePt t="28755" x="8724900" y="3165475"/>
          <p14:tracePt t="28771" x="8763000" y="3154363"/>
          <p14:tracePt t="28788" x="8799513" y="3154363"/>
          <p14:tracePt t="28805" x="8837613" y="3141663"/>
          <p14:tracePt t="28821" x="8886825" y="3128963"/>
          <p14:tracePt t="28839" x="8950325" y="3128963"/>
          <p14:tracePt t="28839" x="8963025" y="3128963"/>
          <p14:tracePt t="28854" x="8999538" y="3128963"/>
          <p14:tracePt t="28871" x="9037638" y="3128963"/>
          <p14:tracePt t="28888" x="9063038" y="3128963"/>
          <p14:tracePt t="28888" x="9075738" y="3128963"/>
          <p14:tracePt t="28904" x="9088438" y="3128963"/>
          <p14:tracePt t="28921" x="9099550" y="3128963"/>
          <p14:tracePt t="28937" x="9112250" y="3128963"/>
          <p14:tracePt t="28955" x="9124950" y="3128963"/>
          <p14:tracePt t="29318" x="9237663" y="3128963"/>
          <p14:tracePt t="29325" x="9388475" y="3128963"/>
          <p14:tracePt t="29337" x="9488488" y="3128963"/>
          <p14:tracePt t="29354" x="9663113" y="3128963"/>
          <p14:tracePt t="29355" x="9813925" y="3128963"/>
          <p14:tracePt t="29371" x="10064750" y="3128963"/>
          <p14:tracePt t="29388" x="10188575" y="3128963"/>
          <p14:tracePt t="29389" x="10226675" y="3128963"/>
          <p14:tracePt t="29405" x="10288588" y="3128963"/>
          <p14:tracePt t="29421" x="10339388" y="3128963"/>
          <p14:tracePt t="29438" x="10364788" y="3128963"/>
          <p14:tracePt t="29439" x="10377488" y="3128963"/>
          <p14:tracePt t="29475" x="10390188" y="3128963"/>
          <p14:tracePt t="29511" x="10401300" y="3128963"/>
          <p14:tracePt t="29604" x="10364788" y="3141663"/>
          <p14:tracePt t="29611" x="10301288" y="3154363"/>
          <p14:tracePt t="29621" x="10039350" y="3178175"/>
          <p14:tracePt t="29638" x="9637713" y="3190875"/>
          <p14:tracePt t="29654" x="9088438" y="3241675"/>
          <p14:tracePt t="29655" x="8750300" y="3267075"/>
          <p14:tracePt t="29671" x="8199438" y="3267075"/>
          <p14:tracePt t="29688" x="7597775" y="3328988"/>
          <p14:tracePt t="29689" x="7010400" y="3341688"/>
          <p14:tracePt t="29704" x="6559550" y="3390900"/>
          <p14:tracePt t="29706" x="6446838" y="3403600"/>
          <p14:tracePt t="29722" x="5432425" y="3503613"/>
          <p14:tracePt t="29738" x="4719638" y="3641725"/>
          <p14:tracePt t="29740" x="4456113" y="3692525"/>
          <p14:tracePt t="29754" x="4330700" y="3729038"/>
          <p14:tracePt t="29755" x="3843338" y="3867150"/>
          <p14:tracePt t="29771" x="3530600" y="3979863"/>
          <p14:tracePt t="29788" x="2941638" y="4154488"/>
          <p14:tracePt t="29790" x="2790825" y="4217988"/>
          <p14:tracePt t="29804" x="2654300" y="4254500"/>
          <p14:tracePt t="29805" x="2578100" y="4318000"/>
          <p14:tracePt t="29821" x="2052638" y="4579938"/>
          <p14:tracePt t="29838" x="1827213" y="4705350"/>
          <p14:tracePt t="29839" x="1727200" y="4768850"/>
          <p14:tracePt t="29854" x="1601788" y="4830763"/>
          <p14:tracePt t="29855" x="1452563" y="4892675"/>
          <p14:tracePt t="29871" x="1263650" y="4956175"/>
          <p14:tracePt t="29888" x="1139825" y="4992688"/>
          <p14:tracePt t="29890" x="1127125" y="5005388"/>
          <p14:tracePt t="29904" x="1101725" y="5018088"/>
          <p14:tracePt t="29906" x="1089025" y="5030788"/>
          <p14:tracePt t="29921" x="1076325" y="5030788"/>
          <p14:tracePt t="29938" x="1063625" y="5043488"/>
          <p14:tracePt t="29954" x="1050925" y="5056188"/>
          <p14:tracePt t="29971" x="1001713" y="5092700"/>
          <p14:tracePt t="29988" x="976313" y="5118100"/>
          <p14:tracePt t="29990" x="976313" y="5130800"/>
          <p14:tracePt t="30005" x="963613" y="5156200"/>
          <p14:tracePt t="30006" x="950913" y="5156200"/>
          <p14:tracePt t="30021" x="925513" y="5181600"/>
          <p14:tracePt t="30038" x="925513" y="5194300"/>
          <p14:tracePt t="30040" x="914400" y="5194300"/>
          <p14:tracePt t="30055" x="914400" y="5205413"/>
          <p14:tracePt t="30125" x="914400" y="5218113"/>
          <p14:tracePt t="30383" x="914400" y="5230813"/>
          <p14:tracePt t="30440" x="914400" y="5243513"/>
          <p14:tracePt t="30469" x="914400" y="5256213"/>
          <p14:tracePt t="30547" x="914400" y="5268913"/>
          <p14:tracePt t="30576" x="914400" y="5281613"/>
          <p14:tracePt t="30618" x="914400" y="5294313"/>
          <p14:tracePt t="30625" x="925513" y="5294313"/>
          <p14:tracePt t="30669" x="938213" y="5294313"/>
          <p14:tracePt t="30689" x="938213" y="5305425"/>
          <p14:tracePt t="30705" x="950913" y="5305425"/>
          <p14:tracePt t="31597" x="1014413" y="5318125"/>
          <p14:tracePt t="31605" x="1101725" y="5343525"/>
          <p14:tracePt t="31611" x="1127125" y="5343525"/>
          <p14:tracePt t="31621" x="1163638" y="5356225"/>
          <p14:tracePt t="31637" x="1276350" y="5381625"/>
          <p14:tracePt t="31654" x="1427163" y="5394325"/>
          <p14:tracePt t="31670" x="1614488" y="5394325"/>
          <p14:tracePt t="31687" x="1701800" y="5407025"/>
          <p14:tracePt t="31704" x="1765300" y="5407025"/>
          <p14:tracePt t="31705" x="1790700" y="5407025"/>
          <p14:tracePt t="31721" x="1839913" y="5407025"/>
          <p14:tracePt t="31738" x="1890713" y="5407025"/>
          <p14:tracePt t="31754" x="1914525" y="5407025"/>
          <p14:tracePt t="31755" x="1927225" y="5407025"/>
          <p14:tracePt t="31775" x="1939925" y="5407025"/>
          <p14:tracePt t="31862" x="1952625" y="5407025"/>
          <p14:tracePt t="33192" x="1978025" y="5430838"/>
          <p14:tracePt t="33199" x="2003425" y="5443538"/>
          <p14:tracePt t="33205" x="2065338" y="5481638"/>
          <p14:tracePt t="33221" x="2103438" y="5507038"/>
          <p14:tracePt t="33222" x="2178050" y="5518150"/>
          <p14:tracePt t="33237" x="2228850" y="5518150"/>
          <p14:tracePt t="33255" x="2328863" y="5518150"/>
          <p14:tracePt t="33271" x="2478088" y="5481638"/>
          <p14:tracePt t="33272" x="2516188" y="5481638"/>
          <p14:tracePt t="33288" x="2667000" y="5430838"/>
          <p14:tracePt t="33305" x="2741613" y="5394325"/>
          <p14:tracePt t="33322" x="2816225" y="5368925"/>
          <p14:tracePt t="33323" x="2841625" y="5356225"/>
          <p14:tracePt t="33337" x="2903538" y="5305425"/>
          <p14:tracePt t="33354" x="2954338" y="5243513"/>
          <p14:tracePt t="33356" x="3003550" y="5181600"/>
          <p14:tracePt t="33371" x="3041650" y="5156200"/>
          <p14:tracePt t="33372" x="3067050" y="5105400"/>
          <p14:tracePt t="33388" x="3116263" y="5043488"/>
          <p14:tracePt t="33405" x="3154363" y="4968875"/>
          <p14:tracePt t="33406" x="3167063" y="4943475"/>
          <p14:tracePt t="33421" x="3179763" y="4930775"/>
          <p14:tracePt t="33422" x="3179763" y="4905375"/>
          <p14:tracePt t="33437" x="3179763" y="4892675"/>
          <p14:tracePt t="33455" x="3179763" y="4879975"/>
          <p14:tracePt t="33472" x="3192463" y="4879975"/>
          <p14:tracePt t="33488" x="3216275" y="4856163"/>
          <p14:tracePt t="33505" x="3228975" y="4805363"/>
          <p14:tracePt t="33506" x="3241675" y="4805363"/>
          <p14:tracePt t="33521" x="3241675" y="4792663"/>
          <p14:tracePt t="33522" x="3241675" y="4779963"/>
          <p14:tracePt t="33537" x="3254375" y="4743450"/>
          <p14:tracePt t="33555" x="3254375" y="4718050"/>
          <p14:tracePt t="33556" x="3254375" y="4692650"/>
          <p14:tracePt t="33572" x="3254375" y="4679950"/>
          <p14:tracePt t="33587" x="3254375" y="4630738"/>
          <p14:tracePt t="33605" x="3254375" y="4592638"/>
          <p14:tracePt t="33606" x="3241675" y="4567238"/>
          <p14:tracePt t="33621" x="3216275" y="4518025"/>
          <p14:tracePt t="33638" x="3167063" y="4454525"/>
          <p14:tracePt t="33655" x="3141663" y="4418013"/>
          <p14:tracePt t="33656" x="3116263" y="4392613"/>
          <p14:tracePt t="33671" x="3092450" y="4354513"/>
          <p14:tracePt t="33673" x="3067050" y="4330700"/>
          <p14:tracePt t="33688" x="3041650" y="4267200"/>
          <p14:tracePt t="33705" x="3016250" y="4217988"/>
          <p14:tracePt t="33706" x="2992438" y="4179888"/>
          <p14:tracePt t="33721" x="2979738" y="4154488"/>
          <p14:tracePt t="33737" x="2941638" y="4079875"/>
          <p14:tracePt t="33755" x="2890838" y="4041775"/>
          <p14:tracePt t="33756" x="2879725" y="4029075"/>
          <p14:tracePt t="33771" x="2867025" y="4017963"/>
          <p14:tracePt t="33772" x="2841625" y="3992563"/>
          <p14:tracePt t="33788" x="2803525" y="3967163"/>
          <p14:tracePt t="33804" x="2767013" y="3954463"/>
          <p14:tracePt t="33806" x="2741613" y="3941763"/>
          <p14:tracePt t="33821" x="2716213" y="3929063"/>
          <p14:tracePt t="33838" x="2690813" y="3916363"/>
          <p14:tracePt t="33855" x="2678113" y="3916363"/>
          <p14:tracePt t="33856" x="2667000" y="3916363"/>
          <p14:tracePt t="33872" x="2654300" y="3916363"/>
          <p14:tracePt t="33873" x="2641600" y="3916363"/>
          <p14:tracePt t="33892" x="2628900" y="3916363"/>
          <p14:tracePt t="33914" x="2616200" y="3916363"/>
          <p14:tracePt t="33921" x="2603500" y="3916363"/>
          <p14:tracePt t="33937" x="2554288" y="3916363"/>
          <p14:tracePt t="33954" x="2528888" y="3929063"/>
          <p14:tracePt t="33971" x="2452688" y="3954463"/>
          <p14:tracePt t="33972" x="2441575" y="3967163"/>
          <p14:tracePt t="33987" x="2390775" y="3979863"/>
          <p14:tracePt t="34004" x="2352675" y="4017963"/>
          <p14:tracePt t="34006" x="2328863" y="4029075"/>
          <p14:tracePt t="34021" x="2303463" y="4029075"/>
          <p14:tracePt t="34022" x="2290763" y="4054475"/>
          <p14:tracePt t="34038" x="2252663" y="4079875"/>
          <p14:tracePt t="34054" x="2216150" y="4117975"/>
          <p14:tracePt t="34071" x="2190750" y="4141788"/>
          <p14:tracePt t="34071" x="2190750" y="4154488"/>
          <p14:tracePt t="34088" x="2165350" y="4167188"/>
          <p14:tracePt t="34105" x="2152650" y="4205288"/>
          <p14:tracePt t="34107" x="2152650" y="4217988"/>
          <p14:tracePt t="34121" x="2139950" y="4230688"/>
          <p14:tracePt t="34122" x="2127250" y="4241800"/>
          <p14:tracePt t="34138" x="2116138" y="4279900"/>
          <p14:tracePt t="34155" x="2103438" y="4292600"/>
          <p14:tracePt t="34157" x="2078038" y="4318000"/>
          <p14:tracePt t="34171" x="2065338" y="4330700"/>
          <p14:tracePt t="34171" x="2065338" y="4354513"/>
          <p14:tracePt t="34188" x="2039938" y="4392613"/>
          <p14:tracePt t="34204" x="2039938" y="4430713"/>
          <p14:tracePt t="34221" x="2027238" y="4467225"/>
          <p14:tracePt t="34222" x="2027238" y="4479925"/>
          <p14:tracePt t="34238" x="2014538" y="4530725"/>
          <p14:tracePt t="34254" x="2014538" y="4543425"/>
          <p14:tracePt t="34271" x="2014538" y="4579938"/>
          <p14:tracePt t="34272" x="2003425" y="4592638"/>
          <p14:tracePt t="34287" x="2003425" y="4630738"/>
          <p14:tracePt t="34304" x="2003425" y="4656138"/>
          <p14:tracePt t="34321" x="2003425" y="4692650"/>
          <p14:tracePt t="34322" x="2003425" y="4705350"/>
          <p14:tracePt t="34337" x="2003425" y="4768850"/>
          <p14:tracePt t="34354" x="2003425" y="4818063"/>
          <p14:tracePt t="34371" x="2014538" y="4879975"/>
          <p14:tracePt t="34372" x="2027238" y="4905375"/>
          <p14:tracePt t="34388" x="2027238" y="4968875"/>
          <p14:tracePt t="34404" x="2039938" y="5018088"/>
          <p14:tracePt t="34421" x="2065338" y="5056188"/>
          <p14:tracePt t="34422" x="2065338" y="5081588"/>
          <p14:tracePt t="34437" x="2090738" y="5105400"/>
          <p14:tracePt t="34455" x="2103438" y="5143500"/>
          <p14:tracePt t="34472" x="2116138" y="5156200"/>
          <p14:tracePt t="34473" x="2127250" y="5168900"/>
          <p14:tracePt t="34488" x="2152650" y="5205413"/>
          <p14:tracePt t="34504" x="2190750" y="5243513"/>
          <p14:tracePt t="34521" x="2216150" y="5256213"/>
          <p14:tracePt t="34522" x="2239963" y="5268913"/>
          <p14:tracePt t="34537" x="2265363" y="5281613"/>
          <p14:tracePt t="34554" x="2290763" y="5294313"/>
          <p14:tracePt t="34571" x="2328863" y="5305425"/>
          <p14:tracePt t="34572" x="2339975" y="5318125"/>
          <p14:tracePt t="34588" x="2365375" y="5330825"/>
          <p14:tracePt t="34604" x="2378075" y="5330825"/>
          <p14:tracePt t="34621" x="2403475" y="5330825"/>
          <p14:tracePt t="34642" x="2416175" y="5330825"/>
          <p14:tracePt t="34656" x="2428875" y="5330825"/>
          <p14:tracePt t="34672" x="2428875" y="5343525"/>
          <p14:tracePt t="34728" x="2441575" y="5343525"/>
          <p14:tracePt t="34807" x="2452688" y="5343525"/>
          <p14:tracePt t="34893" x="2465388" y="5368925"/>
          <p14:tracePt t="34936" x="2478088" y="5368925"/>
          <p14:tracePt t="35057" x="2490788" y="5368925"/>
          <p14:tracePt t="35086" x="2503488" y="5368925"/>
          <p14:tracePt t="35093" x="2516188" y="5368925"/>
          <p14:tracePt t="35105" x="2541588" y="5368925"/>
          <p14:tracePt t="35121" x="2603500" y="5368925"/>
          <p14:tracePt t="35122" x="2641600" y="5368925"/>
          <p14:tracePt t="35138" x="2690813" y="5343525"/>
          <p14:tracePt t="35154" x="2778125" y="5330825"/>
          <p14:tracePt t="35172" x="2854325" y="5294313"/>
          <p14:tracePt t="35187" x="2903538" y="5268913"/>
          <p14:tracePt t="35204" x="2967038" y="5230813"/>
          <p14:tracePt t="35222" x="3016250" y="5168900"/>
          <p14:tracePt t="35222" x="3054350" y="5143500"/>
          <p14:tracePt t="35237" x="3103563" y="5068888"/>
          <p14:tracePt t="35254" x="3154363" y="4968875"/>
          <p14:tracePt t="35272" x="3205163" y="4843463"/>
          <p14:tracePt t="35287" x="3228975" y="4792663"/>
          <p14:tracePt t="35304" x="3254375" y="4718050"/>
          <p14:tracePt t="35322" x="3267075" y="4656138"/>
          <p14:tracePt t="35338" x="3267075" y="4592638"/>
          <p14:tracePt t="35354" x="3267075" y="4530725"/>
          <p14:tracePt t="35372" x="3267075" y="4405313"/>
          <p14:tracePt t="35388" x="3267075" y="4341813"/>
          <p14:tracePt t="35404" x="3254375" y="4267200"/>
          <p14:tracePt t="35421" x="3216275" y="4217988"/>
          <p14:tracePt t="35422" x="3192463" y="4192588"/>
          <p14:tracePt t="35437" x="3154363" y="4129088"/>
          <p14:tracePt t="35454" x="3116263" y="4079875"/>
          <p14:tracePt t="35472" x="3092450" y="4017963"/>
          <p14:tracePt t="35488" x="3067050" y="4005263"/>
          <p14:tracePt t="35504" x="3041650" y="3979863"/>
          <p14:tracePt t="35522" x="2941638" y="3916363"/>
          <p14:tracePt t="35537" x="2867025" y="3892550"/>
          <p14:tracePt t="35554" x="2728913" y="3879850"/>
          <p14:tracePt t="35572" x="2616200" y="3879850"/>
          <p14:tracePt t="35587" x="2565400" y="3905250"/>
          <p14:tracePt t="35605" x="2516188" y="3941763"/>
          <p14:tracePt t="35621" x="2465388" y="3967163"/>
          <p14:tracePt t="35622" x="2428875" y="3979863"/>
          <p14:tracePt t="35637" x="2378075" y="4017963"/>
          <p14:tracePt t="35654" x="2316163" y="4067175"/>
          <p14:tracePt t="35671" x="2278063" y="4117975"/>
          <p14:tracePt t="35672" x="2239963" y="4141788"/>
          <p14:tracePt t="35687" x="2203450" y="4241800"/>
          <p14:tracePt t="35704" x="2139950" y="4354513"/>
          <p14:tracePt t="35721" x="2116138" y="4443413"/>
          <p14:tracePt t="35722" x="2116138" y="4479925"/>
          <p14:tracePt t="35738" x="2116138" y="4543425"/>
          <p14:tracePt t="35754" x="2103438" y="4592638"/>
          <p14:tracePt t="35771" x="2103438" y="4643438"/>
          <p14:tracePt t="35772" x="2103438" y="4656138"/>
          <p14:tracePt t="35787" x="2103438" y="4718050"/>
          <p14:tracePt t="35804" x="2103438" y="4768850"/>
          <p14:tracePt t="35821" x="2116138" y="4843463"/>
          <p14:tracePt t="35822" x="2139950" y="4868863"/>
          <p14:tracePt t="35838" x="2178050" y="4956175"/>
          <p14:tracePt t="35854" x="2216150" y="5018088"/>
          <p14:tracePt t="35871" x="2252663" y="5068888"/>
          <p14:tracePt t="35873" x="2278063" y="5081588"/>
          <p14:tracePt t="35887" x="2339975" y="5130800"/>
          <p14:tracePt t="35904" x="2403475" y="5168900"/>
          <p14:tracePt t="35921" x="2516188" y="5218113"/>
          <p14:tracePt t="35922" x="2578100" y="5230813"/>
          <p14:tracePt t="35937" x="2703513" y="5243513"/>
          <p14:tracePt t="35954" x="2803525" y="5243513"/>
          <p14:tracePt t="35971" x="2867025" y="5243513"/>
          <p14:tracePt t="35972" x="2890838" y="5243513"/>
          <p14:tracePt t="35987" x="2916238" y="5243513"/>
          <p14:tracePt t="36004" x="2928938" y="5243513"/>
          <p14:tracePt t="36021" x="2954338" y="5218113"/>
          <p14:tracePt t="36022" x="2967038" y="5205413"/>
          <p14:tracePt t="36037" x="2979738" y="5194300"/>
          <p14:tracePt t="36038" x="2992438" y="5181600"/>
          <p14:tracePt t="36054" x="3041650" y="5105400"/>
          <p14:tracePt t="36071" x="3054350" y="5068888"/>
          <p14:tracePt t="36072" x="3067050" y="5030788"/>
          <p14:tracePt t="36088" x="3079750" y="5005388"/>
          <p14:tracePt t="36089" x="3092450" y="4992688"/>
          <p14:tracePt t="36104" x="3092450" y="4943475"/>
          <p14:tracePt t="36122" x="3092450" y="4905375"/>
          <p14:tracePt t="36123" x="3092450" y="4892675"/>
          <p14:tracePt t="36138" x="3092450" y="4879975"/>
          <p14:tracePt t="36139" x="3092450" y="4868863"/>
          <p14:tracePt t="36155" x="3079750" y="4830763"/>
          <p14:tracePt t="36171" x="3067050" y="4818063"/>
          <p14:tracePt t="36172" x="3054350" y="4805363"/>
          <p14:tracePt t="36187" x="3028950" y="4792663"/>
          <p14:tracePt t="36188" x="3016250" y="4768850"/>
          <p14:tracePt t="36205" x="2967038" y="4718050"/>
          <p14:tracePt t="36221" x="2903538" y="4667250"/>
          <p14:tracePt t="36222" x="2867025" y="4656138"/>
          <p14:tracePt t="36237" x="2803525" y="4618038"/>
          <p14:tracePt t="36254" x="2767013" y="4605338"/>
          <p14:tracePt t="36271" x="2741613" y="4605338"/>
          <p14:tracePt t="36288" x="2728913" y="4592638"/>
          <p14:tracePt t="36305" x="2716213" y="4592638"/>
          <p14:tracePt t="36344" x="2703513" y="4592638"/>
          <p14:tracePt t="36365" x="2690813" y="4592638"/>
          <p14:tracePt t="36387" x="2678113" y="4592638"/>
          <p14:tracePt t="36458" x="2667000" y="4592638"/>
          <p14:tracePt t="36801" x="2728913" y="4579938"/>
          <p14:tracePt t="36808" x="2816225" y="4567238"/>
          <p14:tracePt t="36821" x="2928938" y="4543425"/>
          <p14:tracePt t="36838" x="3079750" y="4492625"/>
          <p14:tracePt t="36838" x="3154363" y="4479925"/>
          <p14:tracePt t="36854" x="3254375" y="4430713"/>
          <p14:tracePt t="36872" x="3405188" y="4367213"/>
          <p14:tracePt t="36873" x="3492500" y="4318000"/>
          <p14:tracePt t="36888" x="3541713" y="4305300"/>
          <p14:tracePt t="36888" x="3643313" y="4254500"/>
          <p14:tracePt t="36904" x="3756025" y="4205288"/>
          <p14:tracePt t="36921" x="3817938" y="4167188"/>
          <p14:tracePt t="36938" x="3892550" y="4092575"/>
          <p14:tracePt t="36939" x="3956050" y="4029075"/>
          <p14:tracePt t="36954" x="4017963" y="3941763"/>
          <p14:tracePt t="36971" x="4117975" y="3841750"/>
          <p14:tracePt t="36973" x="4181475" y="3779838"/>
          <p14:tracePt t="36988" x="4205288" y="3741738"/>
          <p14:tracePt t="36989" x="4230688" y="3716338"/>
          <p14:tracePt t="37005" x="4281488" y="3654425"/>
          <p14:tracePt t="37021" x="4318000" y="3603625"/>
          <p14:tracePt t="37022" x="4343400" y="3579813"/>
          <p14:tracePt t="37038" x="4368800" y="3554413"/>
          <p14:tracePt t="37055" x="4406900" y="3467100"/>
          <p14:tracePt t="37071" x="4430713" y="3403600"/>
          <p14:tracePt t="37072" x="4456113" y="3378200"/>
          <p14:tracePt t="37088" x="4456113" y="3367088"/>
          <p14:tracePt t="37088" x="4468813" y="3354388"/>
          <p14:tracePt t="37104" x="4481513" y="3303588"/>
          <p14:tracePt t="37121" x="4481513" y="3267075"/>
          <p14:tracePt t="37138" x="4494213" y="3216275"/>
          <p14:tracePt t="37139" x="4506913" y="3216275"/>
          <p14:tracePt t="37154" x="4518025" y="3190875"/>
          <p14:tracePt t="37171" x="4543425" y="3141663"/>
          <p14:tracePt t="37187" x="4556125" y="3128963"/>
          <p14:tracePt t="37204" x="4568825" y="3103563"/>
          <p14:tracePt t="37221" x="4581525" y="3054350"/>
          <p14:tracePt t="37223" x="4594225" y="3041650"/>
          <p14:tracePt t="37237" x="4594225" y="3028950"/>
          <p14:tracePt t="37238" x="4594225" y="3003550"/>
          <p14:tracePt t="37254" x="4594225" y="2952750"/>
          <p14:tracePt t="37272" x="4594225" y="2916238"/>
          <p14:tracePt t="37273" x="4594225" y="2890838"/>
          <p14:tracePt t="37288" x="4594225" y="2865438"/>
          <p14:tracePt t="37289" x="4594225" y="2852738"/>
          <p14:tracePt t="37304" x="4594225" y="2828925"/>
          <p14:tracePt t="37321" x="4594225" y="2790825"/>
          <p14:tracePt t="37338" x="4594225" y="2778125"/>
          <p14:tracePt t="37339" x="4594225" y="2765425"/>
          <p14:tracePt t="37354" x="4581525" y="2752725"/>
          <p14:tracePt t="37370" x="4581525" y="2728913"/>
          <p14:tracePt t="37388" x="4568825" y="2716213"/>
          <p14:tracePt t="37388" x="4568825" y="2703513"/>
          <p14:tracePt t="37404" x="4556125" y="2690813"/>
          <p14:tracePt t="37421" x="4530725" y="2652713"/>
          <p14:tracePt t="37437" x="4518025" y="2640013"/>
          <p14:tracePt t="37438" x="4506913" y="2627313"/>
          <p14:tracePt t="37454" x="4494213" y="2603500"/>
          <p14:tracePt t="37471" x="4443413" y="2590800"/>
          <p14:tracePt t="37488" x="4381500" y="2565400"/>
          <p14:tracePt t="37504" x="4268788" y="2552700"/>
          <p14:tracePt t="37521" x="4205288" y="2552700"/>
          <p14:tracePt t="37538" x="4143375" y="2590800"/>
          <p14:tracePt t="37538" x="4130675" y="2590800"/>
          <p14:tracePt t="37554" x="4081463" y="2616200"/>
          <p14:tracePt t="37571" x="4056063" y="2665413"/>
          <p14:tracePt t="37587" x="4030663" y="2678113"/>
          <p14:tracePt t="37588" x="4017963" y="2690813"/>
          <p14:tracePt t="37604" x="3992563" y="2716213"/>
          <p14:tracePt t="37621" x="3979863" y="2728913"/>
          <p14:tracePt t="37637" x="3979863" y="2752725"/>
          <p14:tracePt t="37638" x="3979863" y="2778125"/>
          <p14:tracePt t="37654" x="3968750" y="2803525"/>
          <p14:tracePt t="37671" x="3968750" y="2865438"/>
          <p14:tracePt t="37688" x="3968750" y="2916238"/>
          <p14:tracePt t="37689" x="3968750" y="2928938"/>
          <p14:tracePt t="37704" x="3968750" y="2978150"/>
          <p14:tracePt t="37721" x="3968750" y="3003550"/>
          <p14:tracePt t="37738" x="3968750" y="3016250"/>
          <p14:tracePt t="37739" x="3968750" y="3028950"/>
          <p14:tracePt t="37755" x="3968750" y="3041650"/>
          <p14:tracePt t="37771" x="3968750" y="3054350"/>
          <p14:tracePt t="37787" x="4005263" y="3103563"/>
          <p14:tracePt t="37788" x="4017963" y="3116263"/>
          <p14:tracePt t="37804" x="4117975" y="3154363"/>
          <p14:tracePt t="37821" x="4243388" y="3190875"/>
          <p14:tracePt t="37838" x="4330700" y="3203575"/>
          <p14:tracePt t="37838" x="4356100" y="3203575"/>
          <p14:tracePt t="37854" x="4418013" y="3216275"/>
          <p14:tracePt t="37871" x="4443413" y="3216275"/>
          <p14:tracePt t="37888" x="4456113" y="3216275"/>
          <p14:tracePt t="37889" x="4468813" y="3216275"/>
          <p14:tracePt t="37923" x="4494213" y="3216275"/>
          <p14:tracePt t="37981" x="4506913" y="3216275"/>
          <p14:tracePt t="37988" x="4530725" y="3178175"/>
          <p14:tracePt t="38004" x="4556125" y="3128963"/>
          <p14:tracePt t="38021" x="4606925" y="3041650"/>
          <p14:tracePt t="38038" x="4606925" y="3016250"/>
          <p14:tracePt t="38039" x="4606925" y="3003550"/>
          <p14:tracePt t="38054" x="4606925" y="2990850"/>
          <p14:tracePt t="38074" x="4606925" y="2978150"/>
          <p14:tracePt t="38117" x="4606925" y="2965450"/>
          <p14:tracePt t="38123" x="4606925" y="2952750"/>
          <p14:tracePt t="38138" x="4606925" y="2941638"/>
          <p14:tracePt t="38139" x="4606925" y="2928938"/>
          <p14:tracePt t="38154" x="4606925" y="2903538"/>
          <p14:tracePt t="38188" x="4606925" y="2890838"/>
          <p14:tracePt t="38217" x="4594225" y="2890838"/>
          <p14:tracePt t="38223" x="4594225" y="2878138"/>
          <p14:tracePt t="38896" x="4594225" y="2928938"/>
          <p14:tracePt t="38903" x="4594225" y="2965450"/>
          <p14:tracePt t="38909" x="4594225" y="3041650"/>
          <p14:tracePt t="38920" x="4568825" y="3103563"/>
          <p14:tracePt t="38937" x="4506913" y="3228975"/>
          <p14:tracePt t="38938" x="4468813" y="3328988"/>
          <p14:tracePt t="38954" x="4418013" y="3416300"/>
          <p14:tracePt t="38970" x="4230688" y="3590925"/>
          <p14:tracePt t="38987" x="3930650" y="3941763"/>
          <p14:tracePt t="38988" x="3843338" y="4067175"/>
          <p14:tracePt t="39004" x="3667125" y="4305300"/>
          <p14:tracePt t="39021" x="3454400" y="4605338"/>
          <p14:tracePt t="39037" x="3317875" y="4830763"/>
          <p14:tracePt t="39038" x="3254375" y="4892675"/>
          <p14:tracePt t="39054" x="3167063" y="5005388"/>
          <p14:tracePt t="39072" x="3116263" y="5081588"/>
          <p14:tracePt t="39088" x="3103563" y="5105400"/>
          <p14:tracePt t="39104" x="3092450" y="5130800"/>
          <p14:tracePt t="39121" x="3092450" y="5143500"/>
          <p14:tracePt t="39138" x="3079750" y="5143500"/>
          <p14:tracePt t="39154" x="3079750" y="5156200"/>
          <p14:tracePt t="39196" x="3067050" y="5156200"/>
          <p14:tracePt t="39210" x="3067050" y="5168900"/>
          <p14:tracePt t="39217" x="3054350" y="5181600"/>
          <p14:tracePt t="39224" x="3041650" y="5218113"/>
          <p14:tracePt t="39237" x="3028950" y="5243513"/>
          <p14:tracePt t="39238" x="3016250" y="5268913"/>
          <p14:tracePt t="39253" x="3003550" y="5318125"/>
          <p14:tracePt t="39270" x="2992438" y="5356225"/>
          <p14:tracePt t="39288" x="2992438" y="5381625"/>
          <p14:tracePt t="39289" x="2992438" y="5394325"/>
          <p14:tracePt t="39304" x="2992438" y="5407025"/>
          <p14:tracePt t="39320" x="2992438" y="5418138"/>
          <p14:tracePt t="39382" x="2992438" y="5430838"/>
          <p14:tracePt t="44328" x="2992438" y="5418138"/>
          <p14:tracePt t="44335" x="3003550" y="5407025"/>
          <p14:tracePt t="44341" x="3041650" y="5381625"/>
          <p14:tracePt t="44354" x="3054350" y="5368925"/>
          <p14:tracePt t="44370" x="3103563" y="5343525"/>
          <p14:tracePt t="44387" x="3141663" y="5318125"/>
          <p14:tracePt t="44403" x="3179763" y="5305425"/>
          <p14:tracePt t="44421" x="3254375" y="5268913"/>
          <p14:tracePt t="44421" x="3292475" y="5243513"/>
          <p14:tracePt t="44437" x="3392488" y="5181600"/>
          <p14:tracePt t="44454" x="3505200" y="5068888"/>
          <p14:tracePt t="44471" x="3630613" y="4892675"/>
          <p14:tracePt t="44472" x="3643313" y="4868863"/>
          <p14:tracePt t="44487" x="3717925" y="4756150"/>
          <p14:tracePt t="44504" x="3767138" y="4656138"/>
          <p14:tracePt t="44520" x="3792538" y="4554538"/>
          <p14:tracePt t="44521" x="3792538" y="4530725"/>
          <p14:tracePt t="44537" x="3792538" y="4454525"/>
          <p14:tracePt t="44554" x="3792538" y="4430713"/>
          <p14:tracePt t="44571" x="3792538" y="4405313"/>
          <p14:tracePt t="44572" x="3792538" y="4379913"/>
          <p14:tracePt t="44587" x="3792538" y="4354513"/>
          <p14:tracePt t="44604" x="3805238" y="4330700"/>
          <p14:tracePt t="44621" x="3830638" y="4267200"/>
          <p14:tracePt t="44622" x="3830638" y="4254500"/>
          <p14:tracePt t="44638" x="3843338" y="4205288"/>
          <p14:tracePt t="44655" x="3856038" y="4105275"/>
          <p14:tracePt t="44656" x="3867150" y="4079875"/>
          <p14:tracePt t="44670" x="3867150" y="4054475"/>
          <p14:tracePt t="44671" x="3867150" y="4017963"/>
          <p14:tracePt t="44687" x="3867150" y="3967163"/>
          <p14:tracePt t="44704" x="3867150" y="3892550"/>
          <p14:tracePt t="44720" x="3867150" y="3854450"/>
          <p14:tracePt t="44722" x="3867150" y="3841750"/>
          <p14:tracePt t="44737" x="3867150" y="3829050"/>
          <p14:tracePt t="44754" x="3867150" y="3816350"/>
          <p14:tracePt t="44771" x="3867150" y="3803650"/>
          <p14:tracePt t="44787" x="3843338" y="3792538"/>
          <p14:tracePt t="44804" x="3830638" y="3767138"/>
          <p14:tracePt t="44820" x="3805238" y="3754438"/>
          <p14:tracePt t="44837" x="3767138" y="3741738"/>
          <p14:tracePt t="44854" x="3717925" y="3729038"/>
          <p14:tracePt t="44871" x="3654425" y="3729038"/>
          <p14:tracePt t="44872" x="3630613" y="3729038"/>
          <p14:tracePt t="44887" x="3567113" y="3729038"/>
          <p14:tracePt t="44904" x="3530600" y="3729038"/>
          <p14:tracePt t="44907" x="3517900" y="3729038"/>
          <p14:tracePt t="44921" x="3492500" y="3729038"/>
          <p14:tracePt t="44922" x="3454400" y="3729038"/>
          <p14:tracePt t="44938" x="3429000" y="3729038"/>
          <p14:tracePt t="44954" x="3379788" y="3729038"/>
          <p14:tracePt t="44971" x="3341688" y="3729038"/>
          <p14:tracePt t="44972" x="3305175" y="3741738"/>
          <p14:tracePt t="44987" x="3241675" y="3754438"/>
          <p14:tracePt t="45004" x="3179763" y="3803650"/>
          <p14:tracePt t="45021" x="3103563" y="3841750"/>
          <p14:tracePt t="45021" x="3092450" y="3854450"/>
          <p14:tracePt t="45037" x="3016250" y="3916363"/>
          <p14:tracePt t="45054" x="2979738" y="3979863"/>
          <p14:tracePt t="45071" x="2954338" y="4041775"/>
          <p14:tracePt t="45072" x="2941638" y="4067175"/>
          <p14:tracePt t="45087" x="2916238" y="4105275"/>
          <p14:tracePt t="45104" x="2903538" y="4117975"/>
          <p14:tracePt t="45121" x="2903538" y="4129088"/>
          <p14:tracePt t="45122" x="2903538" y="4154488"/>
          <p14:tracePt t="45137" x="2903538" y="4167188"/>
          <p14:tracePt t="45154" x="2903538" y="4192588"/>
          <p14:tracePt t="45171" x="2903538" y="4241800"/>
          <p14:tracePt t="45172" x="2903538" y="4267200"/>
          <p14:tracePt t="45187" x="2903538" y="4330700"/>
          <p14:tracePt t="45204" x="2903538" y="4379913"/>
          <p14:tracePt t="45221" x="2903538" y="4430713"/>
          <p14:tracePt t="45237" x="2903538" y="4454525"/>
          <p14:tracePt t="45254" x="2903538" y="4479925"/>
          <p14:tracePt t="45271" x="2928938" y="4518025"/>
          <p14:tracePt t="45271" x="2954338" y="4530725"/>
          <p14:tracePt t="45287" x="2992438" y="4554538"/>
          <p14:tracePt t="45304" x="3067050" y="4592638"/>
          <p14:tracePt t="45321" x="3092450" y="4618038"/>
          <p14:tracePt t="45321" x="3116263" y="4618038"/>
          <p14:tracePt t="45338" x="3167063" y="4630738"/>
          <p14:tracePt t="45354" x="3216275" y="4630738"/>
          <p14:tracePt t="45371" x="3228975" y="4643438"/>
          <p14:tracePt t="45387" x="3241675" y="4643438"/>
          <p14:tracePt t="45404" x="3254375" y="4643438"/>
          <p14:tracePt t="45421" x="3279775" y="4643438"/>
          <p14:tracePt t="45437" x="3292475" y="4643438"/>
          <p14:tracePt t="45456" x="3305175" y="4643438"/>
          <p14:tracePt t="45471" x="3328988" y="4643438"/>
          <p14:tracePt t="45488" x="3367088" y="4630738"/>
          <p14:tracePt t="45504" x="3379788" y="4618038"/>
          <p14:tracePt t="45522" x="3429000" y="4592638"/>
          <p14:tracePt t="45538" x="3441700" y="4592638"/>
          <p14:tracePt t="45553" x="3454400" y="4579938"/>
          <p14:tracePt t="45571" x="3467100" y="4567238"/>
          <p14:tracePt t="45587" x="3467100" y="4554538"/>
          <p14:tracePt t="45604" x="3517900" y="4505325"/>
          <p14:tracePt t="45621" x="3554413" y="4405313"/>
          <p14:tracePt t="45637" x="3567113" y="4367213"/>
          <p14:tracePt t="45654" x="3579813" y="4318000"/>
          <p14:tracePt t="45670" x="3579813" y="4305300"/>
          <p14:tracePt t="45687" x="3579813" y="4292600"/>
          <p14:tracePt t="45722" x="3579813" y="4279900"/>
          <p14:tracePt t="45736" x="3579813" y="4267200"/>
          <p14:tracePt t="45757" x="3567113" y="4267200"/>
          <p14:tracePt t="45793" x="3554413" y="4267200"/>
          <p14:tracePt t="45829" x="3541713" y="4267200"/>
          <p14:tracePt t="46494" x="3530600" y="4279900"/>
          <p14:tracePt t="46500" x="3505200" y="4330700"/>
          <p14:tracePt t="46507" x="3505200" y="4341813"/>
          <p14:tracePt t="46520" x="3479800" y="4354513"/>
          <p14:tracePt t="46537" x="3454400" y="4418013"/>
          <p14:tracePt t="46554" x="3441700" y="4454525"/>
          <p14:tracePt t="46571" x="3429000" y="4492625"/>
          <p14:tracePt t="46572" x="3392488" y="4505325"/>
          <p14:tracePt t="46587" x="3392488" y="4518025"/>
          <p14:tracePt t="46588" x="3367088" y="4554538"/>
          <p14:tracePt t="46604" x="3328988" y="4630738"/>
          <p14:tracePt t="46621" x="3305175" y="4705350"/>
          <p14:tracePt t="46623" x="3292475" y="4730750"/>
          <p14:tracePt t="46637" x="3279775" y="4779963"/>
          <p14:tracePt t="46654" x="3267075" y="4818063"/>
          <p14:tracePt t="46671" x="3267075" y="4830763"/>
          <p14:tracePt t="46672" x="3267075" y="4856163"/>
          <p14:tracePt t="46687" x="3267075" y="4868863"/>
          <p14:tracePt t="46687" x="3254375" y="4879975"/>
          <p14:tracePt t="46704" x="3254375" y="4892675"/>
          <p14:tracePt t="46721" x="3254375" y="4930775"/>
          <p14:tracePt t="46722" x="3254375" y="4943475"/>
          <p14:tracePt t="46737" x="3241675" y="4943475"/>
          <p14:tracePt t="46754" x="3228975" y="4981575"/>
          <p14:tracePt t="46771" x="3228975" y="4992688"/>
          <p14:tracePt t="46772" x="3228975" y="5018088"/>
          <p14:tracePt t="46787" x="3216275" y="5030788"/>
          <p14:tracePt t="46804" x="3216275" y="5068888"/>
          <p14:tracePt t="46821" x="3216275" y="5105400"/>
          <p14:tracePt t="46822" x="3205163" y="5130800"/>
          <p14:tracePt t="46837" x="3205163" y="5143500"/>
          <p14:tracePt t="46838" x="3205163" y="5168900"/>
          <p14:tracePt t="46854" x="3192463" y="5205413"/>
          <p14:tracePt t="46871" x="3192463" y="5230813"/>
          <p14:tracePt t="46872" x="3192463" y="5243513"/>
          <p14:tracePt t="46887" x="3192463" y="5256213"/>
          <p14:tracePt t="46888" x="3192463" y="5268913"/>
          <p14:tracePt t="46903" x="3192463" y="5281613"/>
          <p14:tracePt t="46921" x="3192463" y="5294313"/>
          <p14:tracePt t="46922" x="3192463" y="5305425"/>
          <p14:tracePt t="46944" x="3192463" y="5318125"/>
          <p14:tracePt t="46987" x="3192463" y="5330825"/>
          <p14:tracePt t="46993" x="3192463" y="5343525"/>
          <p14:tracePt t="47008" x="3192463" y="5356225"/>
          <p14:tracePt t="47021" x="3216275" y="5356225"/>
          <p14:tracePt t="47023" x="3228975" y="5368925"/>
          <p14:tracePt t="47037" x="3241675" y="5394325"/>
          <p14:tracePt t="47038" x="3254375" y="5407025"/>
          <p14:tracePt t="47054" x="3292475" y="5418138"/>
          <p14:tracePt t="47071" x="3317875" y="5430838"/>
          <p14:tracePt t="47087" x="3328988" y="5430838"/>
          <p14:tracePt t="47104" x="3341688" y="5430838"/>
          <p14:tracePt t="47130" x="3354388" y="5430838"/>
          <p14:tracePt t="47138" x="3367088" y="5430838"/>
          <p14:tracePt t="47154" x="3379788" y="5430838"/>
          <p14:tracePt t="47170" x="3405188" y="5430838"/>
          <p14:tracePt t="47187" x="3429000" y="5430838"/>
          <p14:tracePt t="47204" x="3467100" y="5430838"/>
          <p14:tracePt t="47220" x="3517900" y="5407025"/>
          <p14:tracePt t="47221" x="3530600" y="5407025"/>
          <p14:tracePt t="47238" x="3541713" y="5407025"/>
          <p14:tracePt t="47254" x="3567113" y="5368925"/>
          <p14:tracePt t="47271" x="3592513" y="5356225"/>
          <p14:tracePt t="47287" x="3605213" y="5343525"/>
          <p14:tracePt t="47288" x="3630613" y="5318125"/>
          <p14:tracePt t="47304" x="3667125" y="5243513"/>
          <p14:tracePt t="47321" x="3692525" y="5194300"/>
          <p14:tracePt t="47323" x="3692525" y="5156200"/>
          <p14:tracePt t="47337" x="3705225" y="5130800"/>
          <p14:tracePt t="47339" x="3730625" y="5105400"/>
          <p14:tracePt t="47355" x="3743325" y="5068888"/>
          <p14:tracePt t="47371" x="3756025" y="5018088"/>
          <p14:tracePt t="47387" x="3779838" y="4968875"/>
          <p14:tracePt t="47388" x="3779838" y="4943475"/>
          <p14:tracePt t="47404" x="3779838" y="4918075"/>
          <p14:tracePt t="47421" x="3779838" y="4905375"/>
          <p14:tracePt t="47437" x="3779838" y="4868863"/>
          <p14:tracePt t="47438" x="3779838" y="4856163"/>
          <p14:tracePt t="47454" x="3779838" y="4818063"/>
          <p14:tracePt t="47470" x="3779838" y="4768850"/>
          <p14:tracePt t="47487" x="3779838" y="4743450"/>
          <p14:tracePt t="47488" x="3767138" y="4718050"/>
          <p14:tracePt t="47504" x="3767138" y="4679950"/>
          <p14:tracePt t="47521" x="3756025" y="4667250"/>
          <p14:tracePt t="47537" x="3756025" y="4656138"/>
          <p14:tracePt t="47538" x="3743325" y="4656138"/>
          <p14:tracePt t="47553" x="3717925" y="4630738"/>
          <p14:tracePt t="47570" x="3705225" y="4618038"/>
          <p14:tracePt t="47587" x="3679825" y="4618038"/>
          <p14:tracePt t="47604" x="3643313" y="4618038"/>
          <p14:tracePt t="47620" x="3617913" y="4618038"/>
          <p14:tracePt t="47637" x="3592513" y="4618038"/>
          <p14:tracePt t="47638" x="3579813" y="4618038"/>
          <p14:tracePt t="47653" x="3554413" y="4618038"/>
          <p14:tracePt t="47670" x="3541713" y="4618038"/>
          <p14:tracePt t="47687" x="3517900" y="4618038"/>
          <p14:tracePt t="47703" x="3492500" y="4618038"/>
          <p14:tracePt t="47720" x="3454400" y="4630738"/>
          <p14:tracePt t="47737" x="3441700" y="4630738"/>
          <p14:tracePt t="47754" x="3417888" y="4643438"/>
          <p14:tracePt t="47770" x="3392488" y="4667250"/>
          <p14:tracePt t="47788" x="3367088" y="4692650"/>
          <p14:tracePt t="47788" x="3341688" y="4730750"/>
          <p14:tracePt t="47804" x="3317875" y="4768850"/>
          <p14:tracePt t="47820" x="3305175" y="4805363"/>
          <p14:tracePt t="47837" x="3292475" y="4843463"/>
          <p14:tracePt t="47854" x="3292475" y="4879975"/>
          <p14:tracePt t="47870" x="3292475" y="4892675"/>
          <p14:tracePt t="47887" x="3292475" y="4918075"/>
          <p14:tracePt t="47904" x="3292475" y="4943475"/>
          <p14:tracePt t="47920" x="3292475" y="4968875"/>
          <p14:tracePt t="47938" x="3292475" y="5005388"/>
          <p14:tracePt t="47954" x="3292475" y="5043488"/>
          <p14:tracePt t="47971" x="3292475" y="5068888"/>
          <p14:tracePt t="47987" x="3292475" y="5092700"/>
          <p14:tracePt t="47988" x="3292475" y="5105400"/>
          <p14:tracePt t="48004" x="3292475" y="5118100"/>
          <p14:tracePt t="48020" x="3292475" y="5130800"/>
          <p14:tracePt t="48037" x="3292475" y="5143500"/>
          <p14:tracePt t="48038" x="3292475" y="5156200"/>
          <p14:tracePt t="48054" x="3292475" y="5168900"/>
          <p14:tracePt t="48070" x="3305175" y="5181600"/>
          <p14:tracePt t="48088" x="3328988" y="5205413"/>
          <p14:tracePt t="48104" x="3341688" y="5218113"/>
          <p14:tracePt t="48120" x="3341688" y="5243513"/>
          <p14:tracePt t="48137" x="3367088" y="5256213"/>
          <p14:tracePt t="48138" x="3367088" y="5268913"/>
          <p14:tracePt t="48154" x="3379788" y="5281613"/>
          <p14:tracePt t="48170" x="3392488" y="5281613"/>
          <p14:tracePt t="48187" x="3405188" y="5294313"/>
          <p14:tracePt t="48188" x="3417888" y="5294313"/>
          <p14:tracePt t="48223" x="3429000" y="5294313"/>
          <p14:tracePt t="48266" x="3441700" y="5294313"/>
          <p14:tracePt t="48331" x="3454400" y="5294313"/>
          <p14:tracePt t="52548" x="3467100" y="5294313"/>
          <p14:tracePt t="52555" x="3479800" y="5294313"/>
          <p14:tracePt t="52576" x="3492500" y="5294313"/>
          <p14:tracePt t="52597" x="3505200" y="5294313"/>
          <p14:tracePt t="52648" x="3517900" y="5294313"/>
          <p14:tracePt t="52655" x="3530600" y="5294313"/>
          <p14:tracePt t="52670" x="3567113" y="5243513"/>
          <p14:tracePt t="52687" x="3592513" y="5181600"/>
          <p14:tracePt t="52703" x="3617913" y="5105400"/>
          <p14:tracePt t="52704" x="3630613" y="5092700"/>
          <p14:tracePt t="52720" x="3643313" y="5043488"/>
          <p14:tracePt t="52737" x="3643313" y="5018088"/>
          <p14:tracePt t="52754" x="3643313" y="5005388"/>
          <p14:tracePt t="52755" x="3643313" y="4992688"/>
          <p14:tracePt t="52770" x="3643313" y="4981575"/>
          <p14:tracePt t="52787" x="3643313" y="4968875"/>
          <p14:tracePt t="52804" x="3643313" y="4956175"/>
          <p14:tracePt t="52805" x="3643313" y="4930775"/>
          <p14:tracePt t="52820" x="3630613" y="4905375"/>
          <p14:tracePt t="52837" x="3630613" y="4892675"/>
          <p14:tracePt t="52854" x="3617913" y="4879975"/>
          <p14:tracePt t="52855" x="3605213" y="4879975"/>
          <p14:tracePt t="52870" x="3605213" y="4868863"/>
          <p14:tracePt t="52898" x="3605213" y="4856163"/>
          <p14:tracePt t="52920" x="3592513" y="4856163"/>
          <p14:tracePt t="52934" x="3592513" y="4843463"/>
          <p14:tracePt t="53041" x="3592513" y="4856163"/>
          <p14:tracePt t="53048" x="3605213" y="4879975"/>
          <p14:tracePt t="53055" x="3643313" y="4918075"/>
          <p14:tracePt t="53070" x="3667125" y="4956175"/>
          <p14:tracePt t="53071" x="3692525" y="5018088"/>
          <p14:tracePt t="53087" x="3756025" y="5092700"/>
          <p14:tracePt t="53103" x="3767138" y="5168900"/>
          <p14:tracePt t="53120" x="3779838" y="5194300"/>
          <p14:tracePt t="53121" x="3792538" y="5218113"/>
          <p14:tracePt t="53137" x="3792538" y="5243513"/>
          <p14:tracePt t="53154" x="3792538" y="5256213"/>
          <p14:tracePt t="53171" x="3792538" y="5268913"/>
          <p14:tracePt t="53191" x="3792538" y="5281613"/>
          <p14:tracePt t="53220" x="3792538" y="5294313"/>
          <p14:tracePt t="53256" x="3792538" y="5305425"/>
          <p14:tracePt t="53334" x="3792538" y="5318125"/>
          <p14:tracePt t="56064" x="3792538" y="5281613"/>
          <p14:tracePt t="56071" x="3792538" y="5256213"/>
          <p14:tracePt t="56087" x="3767138" y="5218113"/>
          <p14:tracePt t="56103" x="3756025" y="5181600"/>
          <p14:tracePt t="56120" x="3743325" y="5156200"/>
          <p14:tracePt t="56136" x="3743325" y="5143500"/>
          <p14:tracePt t="56137" x="3743325" y="5130800"/>
          <p14:tracePt t="56154" x="3743325" y="5118100"/>
          <p14:tracePt t="56171" x="3730625" y="5105400"/>
          <p14:tracePt t="56187" x="3730625" y="5081588"/>
          <p14:tracePt t="56203" x="3717925" y="5081588"/>
          <p14:tracePt t="56220" x="3717925" y="5068888"/>
          <p14:tracePt t="56221" x="3717925" y="5056188"/>
          <p14:tracePt t="56243" x="3717925" y="5043488"/>
          <p14:tracePt t="56253" x="3717925" y="5030788"/>
          <p14:tracePt t="56270" x="3705225" y="5018088"/>
          <p14:tracePt t="56271" x="3692525" y="4992688"/>
          <p14:tracePt t="56287" x="3679825" y="4981575"/>
          <p14:tracePt t="56303" x="3667125" y="4930775"/>
          <p14:tracePt t="56320" x="3654425" y="4892675"/>
          <p14:tracePt t="56321" x="3643313" y="4892675"/>
          <p14:tracePt t="56337" x="3630613" y="4868863"/>
          <p14:tracePt t="56338" x="3630613" y="4856163"/>
          <p14:tracePt t="56353" x="3617913" y="4830763"/>
          <p14:tracePt t="56370" x="3617913" y="4818063"/>
          <p14:tracePt t="56371" x="3605213" y="4805363"/>
          <p14:tracePt t="56387" x="3592513" y="4805363"/>
          <p14:tracePt t="56403" x="3592513" y="4792663"/>
          <p14:tracePt t="56420" x="3579813" y="4779963"/>
          <p14:tracePt t="56422" x="3567113" y="4779963"/>
          <p14:tracePt t="56437" x="3554413" y="4768850"/>
          <p14:tracePt t="56438" x="3554413" y="4756150"/>
          <p14:tracePt t="56453" x="3517900" y="4743450"/>
          <p14:tracePt t="56470" x="3467100" y="4730750"/>
          <p14:tracePt t="56472" x="3429000" y="4730750"/>
          <p14:tracePt t="56487" x="3405188" y="4718050"/>
          <p14:tracePt t="56488" x="3392488" y="4718050"/>
          <p14:tracePt t="56504" x="3341688" y="4692650"/>
          <p14:tracePt t="56520" x="3317875" y="4692650"/>
          <p14:tracePt t="56537" x="3305175" y="4692650"/>
          <p14:tracePt t="56538" x="3292475" y="4692650"/>
          <p14:tracePt t="56554" x="3279775" y="4692650"/>
          <p14:tracePt t="56571" x="3228975" y="4705350"/>
          <p14:tracePt t="56587" x="3216275" y="4705350"/>
          <p14:tracePt t="56588" x="3205163" y="4705350"/>
          <p14:tracePt t="56604" x="3179763" y="4718050"/>
          <p14:tracePt t="56621" x="3154363" y="4730750"/>
          <p14:tracePt t="56622" x="3141663" y="4756150"/>
          <p14:tracePt t="56636" x="3103563" y="4779963"/>
          <p14:tracePt t="56653" x="3067050" y="4843463"/>
          <p14:tracePt t="56670" x="3054350" y="4879975"/>
          <p14:tracePt t="56672" x="3041650" y="4918075"/>
          <p14:tracePt t="56687" x="3028950" y="4943475"/>
          <p14:tracePt t="56704" x="3016250" y="4992688"/>
          <p14:tracePt t="56720" x="3016250" y="5018088"/>
          <p14:tracePt t="56722" x="3016250" y="5030788"/>
          <p14:tracePt t="56737" x="3016250" y="5043488"/>
          <p14:tracePt t="56737" x="3016250" y="5056188"/>
          <p14:tracePt t="56754" x="3016250" y="5068888"/>
          <p14:tracePt t="56771" x="3016250" y="5092700"/>
          <p14:tracePt t="56772" x="3016250" y="5105400"/>
          <p14:tracePt t="56787" x="3016250" y="5118100"/>
          <p14:tracePt t="56787" x="3016250" y="5130800"/>
          <p14:tracePt t="56804" x="3016250" y="5156200"/>
          <p14:tracePt t="56821" x="3028950" y="5181600"/>
          <p14:tracePt t="56822" x="3041650" y="5194300"/>
          <p14:tracePt t="56837" x="3067050" y="5218113"/>
          <p14:tracePt t="56853" x="3103563" y="5243513"/>
          <p14:tracePt t="56870" x="3128963" y="5268913"/>
          <p14:tracePt t="56872" x="3141663" y="5281613"/>
          <p14:tracePt t="56886" x="3154363" y="5294313"/>
          <p14:tracePt t="56903" x="3192463" y="5305425"/>
          <p14:tracePt t="56920" x="3228975" y="5330825"/>
          <p14:tracePt t="56922" x="3241675" y="5343525"/>
          <p14:tracePt t="56937" x="3254375" y="5356225"/>
          <p14:tracePt t="56953" x="3305175" y="5356225"/>
          <p14:tracePt t="56971" x="3328988" y="5356225"/>
          <p14:tracePt t="56972" x="3354388" y="5356225"/>
          <p14:tracePt t="56987" x="3367088" y="5356225"/>
          <p14:tracePt t="56988" x="3379788" y="5356225"/>
          <p14:tracePt t="57003" x="3441700" y="5356225"/>
          <p14:tracePt t="57022" x="3467100" y="5356225"/>
          <p14:tracePt t="57023" x="3492500" y="5356225"/>
          <p14:tracePt t="57038" x="3505200" y="5356225"/>
          <p14:tracePt t="57053" x="3530600" y="5356225"/>
          <p14:tracePt t="57071" x="3541713" y="5356225"/>
          <p14:tracePt t="57093" x="3554413" y="5343525"/>
          <p14:tracePt t="57103" x="3567113" y="5343525"/>
          <p14:tracePt t="57120" x="3579813" y="5318125"/>
          <p14:tracePt t="57138" x="3605213" y="5318125"/>
          <p14:tracePt t="57153" x="3605213" y="5305425"/>
          <p14:tracePt t="57171" x="3605213" y="5294313"/>
          <p14:tracePt t="57187" x="3617913" y="5294313"/>
          <p14:tracePt t="57187" x="3630613" y="5243513"/>
          <p14:tracePt t="57203" x="3654425" y="5205413"/>
          <p14:tracePt t="57222" x="3692525" y="5156200"/>
          <p14:tracePt t="57237" x="3705225" y="5143500"/>
          <p14:tracePt t="57238" x="3705225" y="5130800"/>
          <p14:tracePt t="57272" x="3705225" y="5118100"/>
          <p14:tracePt t="57301" x="3705225" y="5105400"/>
          <p14:tracePt t="57307" x="3717925" y="5092700"/>
          <p14:tracePt t="57320" x="3730625" y="5068888"/>
          <p14:tracePt t="57321" x="3730625" y="5056188"/>
          <p14:tracePt t="57336" x="3743325" y="5030788"/>
          <p14:tracePt t="57337" x="3756025" y="5005388"/>
          <p14:tracePt t="57353" x="3767138" y="4968875"/>
          <p14:tracePt t="57370" x="3767138" y="4930775"/>
          <p14:tracePt t="57386" x="3767138" y="4918075"/>
          <p14:tracePt t="57403" x="3767138" y="4905375"/>
          <p14:tracePt t="57421" x="3767138" y="4892675"/>
          <p14:tracePt t="57437" x="3767138" y="4879975"/>
          <p14:tracePt t="57454" x="3767138" y="4868863"/>
          <p14:tracePt t="57472" x="3767138" y="4856163"/>
          <p14:tracePt t="57530" x="3767138" y="4843463"/>
          <p14:tracePt t="58237" x="3779838" y="4843463"/>
          <p14:tracePt t="58244" x="3817938" y="4843463"/>
          <p14:tracePt t="58253" x="3843338" y="4843463"/>
          <p14:tracePt t="58270" x="3867150" y="4843463"/>
          <p14:tracePt t="58287" x="3917950" y="4830763"/>
          <p14:tracePt t="58288" x="3930650" y="4830763"/>
          <p14:tracePt t="58303" x="3943350" y="4830763"/>
          <p14:tracePt t="58320" x="3968750" y="4830763"/>
          <p14:tracePt t="58337" x="3979863" y="4830763"/>
          <p14:tracePt t="58338" x="3992563" y="4830763"/>
          <p14:tracePt t="58353" x="4017963" y="4830763"/>
          <p14:tracePt t="58370" x="4056063" y="4830763"/>
          <p14:tracePt t="58387" x="4081463" y="4830763"/>
          <p14:tracePt t="58388" x="4105275" y="4818063"/>
          <p14:tracePt t="58403" x="4156075" y="4818063"/>
          <p14:tracePt t="58420" x="4181475" y="4818063"/>
          <p14:tracePt t="58437" x="4230688" y="4818063"/>
          <p14:tracePt t="58453" x="4256088" y="4818063"/>
          <p14:tracePt t="58471" x="4294188" y="4818063"/>
          <p14:tracePt t="58473" x="4305300" y="4818063"/>
          <p14:tracePt t="58487" x="4318000" y="4818063"/>
          <p14:tracePt t="58488" x="4343400" y="4818063"/>
          <p14:tracePt t="58504" x="4381500" y="4818063"/>
          <p14:tracePt t="58521" x="4418013" y="4818063"/>
          <p14:tracePt t="58523" x="4418013" y="4792663"/>
          <p14:tracePt t="58537" x="4430713" y="4792663"/>
          <p14:tracePt t="58537" x="4468813" y="4792663"/>
          <p14:tracePt t="58553" x="4494213" y="4779963"/>
          <p14:tracePt t="58570" x="4518025" y="4768850"/>
          <p14:tracePt t="58587" x="4568825" y="4768850"/>
          <p14:tracePt t="58588" x="4581525" y="4768850"/>
          <p14:tracePt t="58603" x="4606925" y="4756150"/>
          <p14:tracePt t="58620" x="4619625" y="4756150"/>
          <p14:tracePt t="58637" x="4643438" y="4756150"/>
          <p14:tracePt t="58638" x="4656138" y="4756150"/>
          <p14:tracePt t="58653" x="4668838" y="4743450"/>
          <p14:tracePt t="58670" x="4694238" y="4730750"/>
          <p14:tracePt t="58687" x="4719638" y="4705350"/>
          <p14:tracePt t="58688" x="4732338" y="4705350"/>
          <p14:tracePt t="58704" x="4743450" y="4705350"/>
          <p14:tracePt t="58720" x="4794250" y="4679950"/>
          <p14:tracePt t="58737" x="4806950" y="4679950"/>
          <p14:tracePt t="58753" x="4832350" y="4667250"/>
          <p14:tracePt t="58770" x="4856163" y="4630738"/>
          <p14:tracePt t="58787" x="4868863" y="4630738"/>
          <p14:tracePt t="58803" x="4868863" y="4618038"/>
          <p14:tracePt t="58823" x="4881563" y="4618038"/>
          <p14:tracePt t="58837" x="4894263" y="4567238"/>
          <p14:tracePt t="58837" x="4906963" y="4543425"/>
          <p14:tracePt t="58853" x="4919663" y="4492625"/>
          <p14:tracePt t="58870" x="4919663" y="4430713"/>
          <p14:tracePt t="58887" x="4919663" y="4367213"/>
          <p14:tracePt t="58903" x="4919663" y="4330700"/>
          <p14:tracePt t="58920" x="4894263" y="4292600"/>
          <p14:tracePt t="58937" x="4894263" y="4267200"/>
          <p14:tracePt t="58953" x="4868863" y="4254500"/>
          <p14:tracePt t="58970" x="4868863" y="4241800"/>
          <p14:tracePt t="58988" x="4856163" y="4230688"/>
          <p14:tracePt t="59003" x="4843463" y="4217988"/>
          <p14:tracePt t="59020" x="4819650" y="4205288"/>
          <p14:tracePt t="59037" x="4806950" y="4179888"/>
          <p14:tracePt t="59053" x="4781550" y="4179888"/>
          <p14:tracePt t="59070" x="4743450" y="4179888"/>
          <p14:tracePt t="59088" x="4694238" y="4179888"/>
          <p14:tracePt t="59104" x="4668838" y="4179888"/>
          <p14:tracePt t="59120" x="4656138" y="4179888"/>
          <p14:tracePt t="59137" x="4619625" y="4167188"/>
          <p14:tracePt t="59154" x="4581525" y="4167188"/>
          <p14:tracePt t="59170" x="4568825" y="4167188"/>
          <p14:tracePt t="59187" x="4481513" y="4179888"/>
          <p14:tracePt t="59204" x="4430713" y="4192588"/>
          <p14:tracePt t="59220" x="4394200" y="4217988"/>
          <p14:tracePt t="59236" x="4381500" y="4230688"/>
          <p14:tracePt t="59237" x="4368800" y="4241800"/>
          <p14:tracePt t="59253" x="4356100" y="4254500"/>
          <p14:tracePt t="59270" x="4343400" y="4267200"/>
          <p14:tracePt t="59288" x="4318000" y="4305300"/>
          <p14:tracePt t="59304" x="4294188" y="4318000"/>
          <p14:tracePt t="59321" x="4281488" y="4341813"/>
          <p14:tracePt t="59338" x="4268788" y="4392613"/>
          <p14:tracePt t="59353" x="4256088" y="4405313"/>
          <p14:tracePt t="59371" x="4256088" y="4418013"/>
          <p14:tracePt t="59387" x="4256088" y="4430713"/>
          <p14:tracePt t="59388" x="4256088" y="4443413"/>
          <p14:tracePt t="59403" x="4256088" y="4454525"/>
          <p14:tracePt t="59437" x="4256088" y="4467225"/>
          <p14:tracePt t="59451" x="4256088" y="4479925"/>
          <p14:tracePt t="59458" x="4256088" y="4492625"/>
          <p14:tracePt t="59472" x="4256088" y="4505325"/>
          <p14:tracePt t="59486" x="4256088" y="4518025"/>
          <p14:tracePt t="59503" x="4256088" y="4543425"/>
          <p14:tracePt t="59520" x="4256088" y="4554538"/>
          <p14:tracePt t="59537" x="4268788" y="4554538"/>
          <p14:tracePt t="59554" x="4268788" y="4579938"/>
          <p14:tracePt t="59570" x="4294188" y="4592638"/>
          <p14:tracePt t="59587" x="4305300" y="4618038"/>
          <p14:tracePt t="59588" x="4318000" y="4618038"/>
          <p14:tracePt t="59604" x="4330700" y="4618038"/>
          <p14:tracePt t="59619" x="4343400" y="4630738"/>
          <p14:tracePt t="59636" x="4356100" y="4630738"/>
          <p14:tracePt t="59653" x="4394200" y="4643438"/>
          <p14:tracePt t="59670" x="4406900" y="4643438"/>
          <p14:tracePt t="59686" x="4443413" y="4643438"/>
          <p14:tracePt t="59687" x="4456113" y="4643438"/>
          <p14:tracePt t="59703" x="4481513" y="4643438"/>
          <p14:tracePt t="59720" x="4506913" y="4643438"/>
          <p14:tracePt t="59736" x="4530725" y="4643438"/>
          <p14:tracePt t="59738" x="4543425" y="4643438"/>
          <p14:tracePt t="59753" x="4568825" y="4643438"/>
          <p14:tracePt t="59771" x="4581525" y="4643438"/>
          <p14:tracePt t="59824" x="4594225" y="4630738"/>
          <p14:tracePt t="59830" x="4606925" y="4618038"/>
          <p14:tracePt t="59837" x="4630738" y="4579938"/>
          <p14:tracePt t="59853" x="4643438" y="4567238"/>
          <p14:tracePt t="59870" x="4668838" y="4505325"/>
          <p14:tracePt t="59887" x="4668838" y="4479925"/>
          <p14:tracePt t="59909" x="4668838" y="4467225"/>
          <p14:tracePt t="59945" x="4681538" y="4443413"/>
          <p14:tracePt t="59952" x="4681538" y="4430713"/>
          <p14:tracePt t="59959" x="4681538" y="4418013"/>
          <p14:tracePt t="59969" x="4681538" y="4392613"/>
          <p14:tracePt t="59987" x="4681538" y="4379913"/>
          <p14:tracePt t="59988" x="4681538" y="4367213"/>
          <p14:tracePt t="60003" x="4681538" y="4354513"/>
          <p14:tracePt t="60020" x="4668838" y="4330700"/>
          <p14:tracePt t="60037" x="4643438" y="4318000"/>
          <p14:tracePt t="60038" x="4630738" y="4305300"/>
          <p14:tracePt t="60053" x="4606925" y="4292600"/>
          <p14:tracePt t="60054" x="4581525" y="4292600"/>
          <p14:tracePt t="60071" x="4556125" y="4279900"/>
          <p14:tracePt t="60087" x="4494213" y="4279900"/>
          <p14:tracePt t="60103" x="4468813" y="4279900"/>
          <p14:tracePt t="60104" x="4430713" y="4279900"/>
          <p14:tracePt t="60120" x="4406900" y="4279900"/>
          <p14:tracePt t="60137" x="4368800" y="4279900"/>
          <p14:tracePt t="60138" x="4343400" y="4279900"/>
          <p14:tracePt t="60153" x="4330700" y="4279900"/>
          <p14:tracePt t="60170" x="4318000" y="4279900"/>
          <p14:tracePt t="60187" x="4281488" y="4279900"/>
          <p14:tracePt t="60203" x="4256088" y="4292600"/>
          <p14:tracePt t="60220" x="4243388" y="4305300"/>
          <p14:tracePt t="60237" x="4230688" y="4318000"/>
          <p14:tracePt t="60239" x="4205288" y="4341813"/>
          <p14:tracePt t="60253" x="4192588" y="4354513"/>
          <p14:tracePt t="60254" x="4168775" y="4379913"/>
          <p14:tracePt t="60270" x="4143375" y="4454525"/>
          <p14:tracePt t="60287" x="4130675" y="4492625"/>
          <p14:tracePt t="60288" x="4130675" y="4518025"/>
          <p14:tracePt t="60303" x="4117975" y="4543425"/>
          <p14:tracePt t="60320" x="4117975" y="4554538"/>
          <p14:tracePt t="60337" x="4117975" y="4567238"/>
          <p14:tracePt t="60353" x="4117975" y="4592638"/>
          <p14:tracePt t="60370" x="4117975" y="4605338"/>
          <p14:tracePt t="60387" x="4117975" y="4618038"/>
          <p14:tracePt t="60403" x="4117975" y="4643438"/>
          <p14:tracePt t="60404" x="4130675" y="4643438"/>
          <p14:tracePt t="60421" x="4143375" y="4656138"/>
          <p14:tracePt t="60438" x="4192588" y="4718050"/>
          <p14:tracePt t="60453" x="4205288" y="4718050"/>
          <p14:tracePt t="60454" x="4205288" y="4730750"/>
          <p14:tracePt t="60470" x="4217988" y="4743450"/>
          <p14:tracePt t="60487" x="4230688" y="4756150"/>
          <p14:tracePt t="60489" x="4243388" y="4756150"/>
          <p14:tracePt t="60504" x="4243388" y="4768850"/>
          <p14:tracePt t="60523" x="4256088" y="4768850"/>
          <p14:tracePt t="60546" x="4268788" y="4768850"/>
          <p14:tracePt t="60559" x="4294188" y="4779963"/>
          <p14:tracePt t="60570" x="4368800" y="4792663"/>
          <p14:tracePt t="60588" x="4430713" y="4805363"/>
          <p14:tracePt t="60589" x="4506913" y="4818063"/>
          <p14:tracePt t="60603" x="4543425" y="4830763"/>
          <p14:tracePt t="60604" x="4594225" y="4830763"/>
          <p14:tracePt t="60620" x="4643438" y="4830763"/>
          <p14:tracePt t="60637" x="4668838" y="4830763"/>
          <p14:tracePt t="60639" x="4681538" y="4830763"/>
          <p14:tracePt t="60689" x="4694238" y="4830763"/>
          <p14:tracePt t="60710" x="4719638" y="4779963"/>
          <p14:tracePt t="60717" x="4756150" y="4705350"/>
          <p14:tracePt t="60723" x="4768850" y="4692650"/>
          <p14:tracePt t="60736" x="4768850" y="4679950"/>
          <p14:tracePt t="60753" x="4781550" y="4667250"/>
          <p14:tracePt t="60754" x="4781550" y="4630738"/>
          <p14:tracePt t="60770" x="4794250" y="4618038"/>
          <p14:tracePt t="60787" x="4794250" y="4592638"/>
          <p14:tracePt t="60832" x="4794250" y="4579938"/>
          <p14:tracePt t="60838" x="4794250" y="4554538"/>
          <p14:tracePt t="60854" x="4794250" y="4543425"/>
          <p14:tracePt t="60870" x="4794250" y="4505325"/>
          <p14:tracePt t="60887" x="4794250" y="4479925"/>
          <p14:tracePt t="60924" x="4794250" y="4467225"/>
          <p14:tracePt t="60938" x="4781550" y="4454525"/>
          <p14:tracePt t="60954" x="4768850" y="4454525"/>
          <p14:tracePt t="60959" x="4756150" y="4454525"/>
          <p14:tracePt t="60969" x="4743450" y="4443413"/>
          <p14:tracePt t="60987" x="4719638" y="4443413"/>
          <p14:tracePt t="60988" x="4706938" y="4443413"/>
          <p14:tracePt t="61004" x="4656138" y="4430713"/>
          <p14:tracePt t="61020" x="4630738" y="4418013"/>
          <p14:tracePt t="61038" x="4581525" y="4418013"/>
          <p14:tracePt t="61054" x="4568825" y="4418013"/>
          <p14:tracePt t="61070" x="4556125" y="4418013"/>
          <p14:tracePt t="61087" x="4543425" y="4418013"/>
          <p14:tracePt t="61104" x="4530725" y="4418013"/>
          <p14:tracePt t="61139" x="4518025" y="4418013"/>
          <p14:tracePt t="61182" x="4506913" y="4418013"/>
          <p14:tracePt t="61875" x="4518025" y="4418013"/>
          <p14:tracePt t="61889" x="4530725" y="4430713"/>
          <p14:tracePt t="61896" x="4543425" y="4430713"/>
          <p14:tracePt t="61904" x="4556125" y="4430713"/>
          <p14:tracePt t="61920" x="4568825" y="4430713"/>
          <p14:tracePt t="61936" x="4581525" y="4430713"/>
          <p14:tracePt t="61968" x="4594225" y="4430713"/>
          <p14:tracePt t="61982" x="4606925" y="4430713"/>
          <p14:tracePt t="62004" x="4619625" y="4430713"/>
          <p14:tracePt t="62025" x="4630738" y="4430713"/>
          <p14:tracePt t="62047" x="4643438" y="4430713"/>
          <p14:tracePt t="62060" x="4656138" y="4430713"/>
          <p14:tracePt t="62125" x="4668838" y="4430713"/>
          <p14:tracePt t="62132" x="4681538" y="4430713"/>
          <p14:tracePt t="62138" x="4694238" y="4418013"/>
          <p14:tracePt t="62154" x="4694238" y="4392613"/>
          <p14:tracePt t="62155" x="4694238" y="4379913"/>
          <p14:tracePt t="62170" x="4694238" y="4341813"/>
          <p14:tracePt t="62187" x="4694238" y="4305300"/>
          <p14:tracePt t="62204" x="4694238" y="4292600"/>
          <p14:tracePt t="62254" x="4681538" y="4279900"/>
          <p14:tracePt t="62261" x="4668838" y="4279900"/>
          <p14:tracePt t="62275" x="4656138" y="4279900"/>
          <p14:tracePt t="62296" x="4643438" y="4279900"/>
          <p14:tracePt t="62311" x="4630738" y="4279900"/>
          <p14:tracePt t="62319" x="4619625" y="4279900"/>
          <p14:tracePt t="62336" x="4581525" y="4279900"/>
          <p14:tracePt t="62354" x="4556125" y="4279900"/>
          <p14:tracePt t="62370" x="4530725" y="4279900"/>
          <p14:tracePt t="62386" x="4518025" y="4279900"/>
          <p14:tracePt t="62404" x="4506913" y="4279900"/>
          <p14:tracePt t="62404" x="4494213" y="4292600"/>
          <p14:tracePt t="62420" x="4481513" y="4292600"/>
          <p14:tracePt t="62454" x="4468813" y="4292600"/>
          <p14:tracePt t="62460" x="4468813" y="4305300"/>
          <p14:tracePt t="62470" x="4456113" y="4318000"/>
          <p14:tracePt t="62486" x="4443413" y="4341813"/>
          <p14:tracePt t="62504" x="4430713" y="4379913"/>
          <p14:tracePt t="62504" x="4430713" y="4405313"/>
          <p14:tracePt t="62520" x="4430713" y="4430713"/>
          <p14:tracePt t="62536" x="4430713" y="4443413"/>
          <p14:tracePt t="62554" x="4430713" y="4454525"/>
          <p14:tracePt t="62570" x="4430713" y="4467225"/>
          <p14:tracePt t="62589" x="4430713" y="4479925"/>
          <p14:tracePt t="62604" x="4430713" y="4492625"/>
          <p14:tracePt t="62620" x="4430713" y="4505325"/>
          <p14:tracePt t="62636" x="4430713" y="4530725"/>
          <p14:tracePt t="62654" x="4443413" y="4567238"/>
          <p14:tracePt t="62670" x="4443413" y="4579938"/>
          <p14:tracePt t="62686" x="4456113" y="4605338"/>
          <p14:tracePt t="62704" x="4481513" y="4618038"/>
          <p14:tracePt t="62720" x="4494213" y="4630738"/>
          <p14:tracePt t="62737" x="4506913" y="4643438"/>
          <p14:tracePt t="62753" x="4518025" y="4656138"/>
          <p14:tracePt t="62754" x="4530725" y="4656138"/>
          <p14:tracePt t="62769" x="4543425" y="4667250"/>
          <p14:tracePt t="62786" x="4568825" y="4667250"/>
          <p14:tracePt t="62804" x="4581525" y="4679950"/>
          <p14:tracePt t="62833" x="4594225" y="4679950"/>
          <p14:tracePt t="62847" x="4606925" y="4679950"/>
          <p14:tracePt t="62875" x="4619625" y="4679950"/>
          <p14:tracePt t="62904" x="4630738" y="4679950"/>
          <p14:tracePt t="62911" x="4643438" y="4679950"/>
          <p14:tracePt t="62919" x="4656138" y="4679950"/>
          <p14:tracePt t="62939" x="4681538" y="4667250"/>
          <p14:tracePt t="62953" x="4694238" y="4656138"/>
          <p14:tracePt t="62970" x="4719638" y="4618038"/>
          <p14:tracePt t="62986" x="4732338" y="4579938"/>
          <p14:tracePt t="63003" x="4743450" y="4554538"/>
          <p14:tracePt t="63004" x="4743450" y="4530725"/>
          <p14:tracePt t="63019" x="4743450" y="4467225"/>
          <p14:tracePt t="63036" x="4743450" y="4392613"/>
          <p14:tracePt t="63053" x="4732338" y="4341813"/>
          <p14:tracePt t="63054" x="4732338" y="4330700"/>
          <p14:tracePt t="63070" x="4719638" y="4305300"/>
          <p14:tracePt t="63086" x="4706938" y="4279900"/>
          <p14:tracePt t="63103" x="4706938" y="4267200"/>
          <p14:tracePt t="63120" x="4694238" y="4254500"/>
          <p14:tracePt t="63137" x="4681538" y="4241800"/>
          <p14:tracePt t="63153" x="4668838" y="4230688"/>
          <p14:tracePt t="63155" x="4656138" y="4217988"/>
          <p14:tracePt t="63171" x="4643438" y="4217988"/>
          <p14:tracePt t="63186" x="4630738" y="4217988"/>
          <p14:tracePt t="63203" x="4581525" y="4179888"/>
          <p14:tracePt t="63204" x="4568825" y="4179888"/>
          <p14:tracePt t="63220" x="4556125" y="4179888"/>
          <p14:tracePt t="63237" x="4518025" y="4179888"/>
          <p14:tracePt t="63253" x="4468813" y="4179888"/>
          <p14:tracePt t="63270" x="4456113" y="4179888"/>
          <p14:tracePt t="63271" x="4443413" y="4179888"/>
          <p14:tracePt t="63286" x="4394200" y="4205288"/>
          <p14:tracePt t="63303" x="4356100" y="4230688"/>
          <p14:tracePt t="63304" x="4330700" y="4267200"/>
          <p14:tracePt t="63320" x="4294188" y="4330700"/>
          <p14:tracePt t="63336" x="4281488" y="4392613"/>
          <p14:tracePt t="63354" x="4256088" y="4430713"/>
          <p14:tracePt t="63355" x="4243388" y="4454525"/>
          <p14:tracePt t="63370" x="4230688" y="4479925"/>
          <p14:tracePt t="63387" x="4230688" y="4505325"/>
          <p14:tracePt t="63403" x="4230688" y="4530725"/>
          <p14:tracePt t="63420" x="4230688" y="4567238"/>
          <p14:tracePt t="63437" x="4230688" y="4618038"/>
          <p14:tracePt t="63454" x="4230688" y="4656138"/>
          <p14:tracePt t="63454" x="4230688" y="4667250"/>
          <p14:tracePt t="63469" x="4230688" y="4679950"/>
          <p14:tracePt t="63487" x="4230688" y="4692650"/>
          <p14:tracePt t="63503" x="4230688" y="4718050"/>
          <p14:tracePt t="63505" x="4230688" y="4730750"/>
          <p14:tracePt t="63526" x="4230688" y="4743450"/>
          <p14:tracePt t="63548" x="4230688" y="4756150"/>
          <p14:tracePt t="63570" x="4256088" y="4768850"/>
          <p14:tracePt t="63577" x="4268788" y="4768850"/>
          <p14:tracePt t="63586" x="4281488" y="4779963"/>
          <p14:tracePt t="63603" x="4294188" y="4792663"/>
          <p14:tracePt t="63619" x="4318000" y="4792663"/>
          <p14:tracePt t="63620" x="4330700" y="4792663"/>
          <p14:tracePt t="63636" x="4343400" y="4792663"/>
          <p14:tracePt t="63654" x="4356100" y="4792663"/>
          <p14:tracePt t="63776" x="4368800" y="4792663"/>
          <p14:tracePt t="64048" x="4381500" y="4792663"/>
          <p14:tracePt t="64056" x="4394200" y="4792663"/>
          <p14:tracePt t="64070" x="4406900" y="4792663"/>
          <p14:tracePt t="64086" x="4418013" y="4792663"/>
          <p14:tracePt t="64103" x="4430713" y="4792663"/>
          <p14:tracePt t="64105" x="4443413" y="4792663"/>
          <p14:tracePt t="64120" x="4456113" y="4792663"/>
          <p14:tracePt t="64136" x="4481513" y="4792663"/>
          <p14:tracePt t="64154" x="4494213" y="4792663"/>
          <p14:tracePt t="64155" x="4506913" y="4792663"/>
          <p14:tracePt t="64171" x="4518025" y="4792663"/>
          <p14:tracePt t="64186" x="4543425" y="4792663"/>
          <p14:tracePt t="64204" x="4568825" y="4792663"/>
          <p14:tracePt t="64220" x="4581525" y="4792663"/>
          <p14:tracePt t="64237" x="4594225" y="4792663"/>
          <p14:tracePt t="64254" x="4619625" y="4792663"/>
          <p14:tracePt t="64277" x="4630738" y="4792663"/>
          <p14:tracePt t="64298" x="4643438" y="4792663"/>
          <p14:tracePt t="64327" x="4656138" y="4792663"/>
          <p14:tracePt t="64333" x="4668838" y="4792663"/>
          <p14:tracePt t="64391" x="4681538" y="4792663"/>
          <p14:tracePt t="64427" x="4694238" y="4792663"/>
          <p14:tracePt t="64463" x="4706938" y="4792663"/>
          <p14:tracePt t="64520" x="4719638" y="4792663"/>
          <p14:tracePt t="64541" x="4719638" y="4779963"/>
          <p14:tracePt t="64554" x="4732338" y="4779963"/>
          <p14:tracePt t="64570" x="4732338" y="4768850"/>
          <p14:tracePt t="64584" x="4743450" y="4768850"/>
          <p14:tracePt t="64613" x="4756150" y="4768850"/>
          <p14:tracePt t="64634" x="4768850" y="4768850"/>
          <p14:tracePt t="64663" x="4781550" y="4768850"/>
          <p14:tracePt t="64670" x="4794250" y="4756150"/>
          <p14:tracePt t="64684" x="4806950" y="4756150"/>
          <p14:tracePt t="64720" x="4819650" y="4756150"/>
          <p14:tracePt t="64726" x="4819650" y="4743450"/>
          <p14:tracePt t="64770" x="4843463" y="4743450"/>
          <p14:tracePt t="64841" x="4856163" y="4743450"/>
          <p14:tracePt t="64927" x="4856163" y="4730750"/>
          <p14:tracePt t="64948" x="4868863" y="4730750"/>
          <p14:tracePt t="64984" x="4868863" y="4718050"/>
          <p14:tracePt t="65320" x="4881563" y="4705350"/>
          <p14:tracePt t="65327" x="4894263" y="4705350"/>
          <p14:tracePt t="65336" x="4894263" y="4692650"/>
          <p14:tracePt t="65353" x="4919663" y="4656138"/>
          <p14:tracePt t="65369" x="4932363" y="4630738"/>
          <p14:tracePt t="65387" x="4945063" y="4579938"/>
          <p14:tracePt t="65404" x="4956175" y="4554538"/>
          <p14:tracePt t="65420" x="4968875" y="4518025"/>
          <p14:tracePt t="65421" x="4968875" y="4505325"/>
          <p14:tracePt t="65436" x="4981575" y="4467225"/>
          <p14:tracePt t="65453" x="4981575" y="4405313"/>
          <p14:tracePt t="65470" x="4981575" y="4330700"/>
          <p14:tracePt t="65471" x="4981575" y="4292600"/>
          <p14:tracePt t="65486" x="4968875" y="4230688"/>
          <p14:tracePt t="65503" x="4968875" y="4167188"/>
          <p14:tracePt t="65521" x="4956175" y="4129088"/>
          <p14:tracePt t="65522" x="4945063" y="4079875"/>
          <p14:tracePt t="65536" x="4932363" y="4029075"/>
          <p14:tracePt t="65554" x="4919663" y="3967163"/>
          <p14:tracePt t="65570" x="4906963" y="3905250"/>
          <p14:tracePt t="65571" x="4894263" y="3879850"/>
          <p14:tracePt t="65586" x="4868863" y="3816350"/>
          <p14:tracePt t="65603" x="4856163" y="3767138"/>
          <p14:tracePt t="65620" x="4832350" y="3703638"/>
          <p14:tracePt t="65620" x="4819650" y="3692525"/>
          <p14:tracePt t="65636" x="4781550" y="3654425"/>
          <p14:tracePt t="65653" x="4756150" y="3603625"/>
          <p14:tracePt t="65670" x="4719638" y="3541713"/>
          <p14:tracePt t="65670" x="4694238" y="3516313"/>
          <p14:tracePt t="65686" x="4668838" y="3479800"/>
          <p14:tracePt t="65703" x="4656138" y="3429000"/>
          <p14:tracePt t="65719" x="4630738" y="3390900"/>
          <p14:tracePt t="65720" x="4630738" y="3367088"/>
          <p14:tracePt t="65736" x="4594225" y="3316288"/>
          <p14:tracePt t="65753" x="4568825" y="3267075"/>
          <p14:tracePt t="65770" x="4556125" y="3228975"/>
          <p14:tracePt t="65771" x="4543425" y="3216275"/>
          <p14:tracePt t="65787" x="4530725" y="3178175"/>
          <p14:tracePt t="65803" x="4530725" y="3165475"/>
          <p14:tracePt t="65821" x="4506913" y="3141663"/>
          <p14:tracePt t="65836" x="4494213" y="3103563"/>
          <p14:tracePt t="65854" x="4481513" y="3078163"/>
          <p14:tracePt t="65871" x="4456113" y="3003550"/>
          <p14:tracePt t="65886" x="4430713" y="2965450"/>
          <p14:tracePt t="65905" x="4406900" y="2916238"/>
          <p14:tracePt t="65906" x="4406900" y="2890838"/>
          <p14:tracePt t="65919" x="4394200" y="2890838"/>
          <p14:tracePt t="65920" x="4381500" y="2865438"/>
          <p14:tracePt t="65936" x="4368800" y="2852738"/>
          <p14:tracePt t="65953" x="4330700" y="2828925"/>
          <p14:tracePt t="65970" x="4318000" y="2803525"/>
          <p14:tracePt t="65986" x="4294188" y="2790825"/>
          <p14:tracePt t="66003" x="4268788" y="2790825"/>
          <p14:tracePt t="66020" x="4256088" y="2778125"/>
          <p14:tracePt t="66021" x="4243388" y="2765425"/>
          <p14:tracePt t="66036" x="4217988" y="2765425"/>
          <p14:tracePt t="66053" x="4181475" y="2765425"/>
          <p14:tracePt t="66071" x="4156075" y="2765425"/>
          <p14:tracePt t="66086" x="4143375" y="2765425"/>
          <p14:tracePt t="66103" x="4117975" y="2765425"/>
          <p14:tracePt t="66119" x="4105275" y="2765425"/>
          <p14:tracePt t="66120" x="4092575" y="2765425"/>
          <p14:tracePt t="66136" x="4081463" y="2790825"/>
          <p14:tracePt t="66153" x="4056063" y="2840038"/>
          <p14:tracePt t="66170" x="4030663" y="2890838"/>
          <p14:tracePt t="66171" x="4030663" y="2916238"/>
          <p14:tracePt t="66187" x="4030663" y="2965450"/>
          <p14:tracePt t="66203" x="4030663" y="3003550"/>
          <p14:tracePt t="66220" x="4030663" y="3041650"/>
          <p14:tracePt t="66221" x="4030663" y="3054350"/>
          <p14:tracePt t="66237" x="4030663" y="3065463"/>
          <p14:tracePt t="66253" x="4030663" y="3078163"/>
          <p14:tracePt t="66270" x="4030663" y="3090863"/>
          <p14:tracePt t="66271" x="4030663" y="3103563"/>
          <p14:tracePt t="66287" x="4043363" y="3116263"/>
          <p14:tracePt t="66288" x="4043363" y="3128963"/>
          <p14:tracePt t="66303" x="4056063" y="3141663"/>
          <p14:tracePt t="66320" x="4092575" y="3165475"/>
          <p14:tracePt t="66321" x="4117975" y="3190875"/>
          <p14:tracePt t="66336" x="4156075" y="3216275"/>
          <p14:tracePt t="66353" x="4181475" y="3228975"/>
          <p14:tracePt t="66370" x="4217988" y="3241675"/>
          <p14:tracePt t="66371" x="4230688" y="3254375"/>
          <p14:tracePt t="66387" x="4243388" y="3254375"/>
          <p14:tracePt t="66388" x="4268788" y="3278188"/>
          <p14:tracePt t="66403" x="4294188" y="3290888"/>
          <p14:tracePt t="66420" x="4330700" y="3303588"/>
          <p14:tracePt t="66421" x="4343400" y="3303588"/>
          <p14:tracePt t="66436" x="4356100" y="3303588"/>
          <p14:tracePt t="66437" x="4368800" y="3303588"/>
          <p14:tracePt t="66453" x="4381500" y="3303588"/>
          <p14:tracePt t="66469" x="4394200" y="3303588"/>
          <p14:tracePt t="66493" x="4406900" y="3303588"/>
          <p14:tracePt t="66521" x="4418013" y="3303588"/>
          <p14:tracePt t="66527" x="4430713" y="3303588"/>
          <p14:tracePt t="66537" x="4456113" y="3303588"/>
          <p14:tracePt t="66553" x="4468813" y="3290888"/>
          <p14:tracePt t="66570" x="4506913" y="3216275"/>
          <p14:tracePt t="66571" x="4530725" y="3203575"/>
          <p14:tracePt t="66586" x="4543425" y="3178175"/>
          <p14:tracePt t="66587" x="4543425" y="3154363"/>
          <p14:tracePt t="66603" x="4568825" y="3116263"/>
          <p14:tracePt t="66620" x="4568825" y="3090863"/>
          <p14:tracePt t="66636" x="4568825" y="3078163"/>
          <p14:tracePt t="66636" x="4568825" y="3065463"/>
          <p14:tracePt t="66653" x="4568825" y="3054350"/>
          <p14:tracePt t="66669" x="4568825" y="3028950"/>
          <p14:tracePt t="66670" x="4568825" y="3003550"/>
          <p14:tracePt t="66686" x="4568825" y="2978150"/>
          <p14:tracePt t="66702" x="4556125" y="2916238"/>
          <p14:tracePt t="66719" x="4556125" y="2890838"/>
          <p14:tracePt t="66736" x="4543425" y="2840038"/>
          <p14:tracePt t="66753" x="4530725" y="2828925"/>
          <p14:tracePt t="66771" x="4530725" y="2816225"/>
          <p14:tracePt t="66772" x="4518025" y="2816225"/>
          <p14:tracePt t="66786" x="4518025" y="2803525"/>
          <p14:tracePt t="66788" x="4518025" y="2790825"/>
          <p14:tracePt t="66803" x="4506913" y="2790825"/>
          <p14:tracePt t="66821" x="4506913" y="2778125"/>
          <p14:tracePt t="66837" x="4494213" y="2765425"/>
          <p14:tracePt t="66853" x="4468813" y="2752725"/>
          <p14:tracePt t="66870" x="4443413" y="2740025"/>
          <p14:tracePt t="66886" x="4430713" y="2740025"/>
          <p14:tracePt t="66903" x="4343400" y="2740025"/>
          <p14:tracePt t="66920" x="4330700" y="2740025"/>
          <p14:tracePt t="66922" x="4318000" y="2740025"/>
          <p14:tracePt t="66936" x="4294188" y="2740025"/>
          <p14:tracePt t="66953" x="4256088" y="2752725"/>
          <p14:tracePt t="66970" x="4230688" y="2765425"/>
          <p14:tracePt t="66971" x="4230688" y="2790825"/>
          <p14:tracePt t="66986" x="4192588" y="2803525"/>
          <p14:tracePt t="66987" x="4181475" y="2828925"/>
          <p14:tracePt t="67004" x="4156075" y="2878138"/>
          <p14:tracePt t="67020" x="4143375" y="2916238"/>
          <p14:tracePt t="67022" x="4130675" y="2916238"/>
          <p14:tracePt t="67036" x="4130675" y="2941638"/>
          <p14:tracePt t="67037" x="4130675" y="2952750"/>
          <p14:tracePt t="67053" x="4130675" y="2965450"/>
          <p14:tracePt t="67071" x="4117975" y="2978150"/>
          <p14:tracePt t="67072" x="4117975" y="2990850"/>
          <p14:tracePt t="67087" x="4117975" y="3003550"/>
          <p14:tracePt t="67103" x="4117975" y="3028950"/>
          <p14:tracePt t="67122" x="4117975" y="3041650"/>
          <p14:tracePt t="67137" x="4117975" y="3054350"/>
          <p14:tracePt t="67153" x="4117975" y="3078163"/>
          <p14:tracePt t="67170" x="4117975" y="3103563"/>
          <p14:tracePt t="67171" x="4117975" y="3128963"/>
          <p14:tracePt t="67187" x="4117975" y="3141663"/>
          <p14:tracePt t="67203" x="4117975" y="3165475"/>
          <p14:tracePt t="67220" x="4117975" y="3178175"/>
          <p14:tracePt t="67222" x="4117975" y="3203575"/>
          <p14:tracePt t="67237" x="4117975" y="3216275"/>
          <p14:tracePt t="67254" x="4130675" y="3228975"/>
          <p14:tracePt t="67271" x="4156075" y="3267075"/>
          <p14:tracePt t="67272" x="4168775" y="3290888"/>
          <p14:tracePt t="67286" x="4192588" y="3290888"/>
          <p14:tracePt t="67287" x="4205288" y="3303588"/>
          <p14:tracePt t="67304" x="4243388" y="3341688"/>
          <p14:tracePt t="67320" x="4256088" y="3341688"/>
          <p14:tracePt t="67321" x="4268788" y="3341688"/>
          <p14:tracePt t="67337" x="4294188" y="3354388"/>
          <p14:tracePt t="67353" x="4318000" y="3354388"/>
          <p14:tracePt t="67370" x="4330700" y="3354388"/>
          <p14:tracePt t="67387" x="4343400" y="3354388"/>
          <p14:tracePt t="67388" x="4368800" y="3354388"/>
          <p14:tracePt t="67403" x="4381500" y="3354388"/>
          <p14:tracePt t="67429" x="4406900" y="3354388"/>
          <p14:tracePt t="67443" x="4418013" y="3354388"/>
          <p14:tracePt t="67457" x="4443413" y="3354388"/>
          <p14:tracePt t="67470" x="4456113" y="3328988"/>
          <p14:tracePt t="67471" x="4481513" y="3278188"/>
          <p14:tracePt t="67486" x="4481513" y="3267075"/>
          <p14:tracePt t="67487" x="4494213" y="3241675"/>
          <p14:tracePt t="67502" x="4518025" y="3190875"/>
          <p14:tracePt t="67519" x="4543425" y="3128963"/>
          <p14:tracePt t="67536" x="4556125" y="3103563"/>
          <p14:tracePt t="67537" x="4556125" y="3090863"/>
          <p14:tracePt t="67553" x="4568825" y="3054350"/>
          <p14:tracePt t="67571" x="4568825" y="3028950"/>
          <p14:tracePt t="67572" x="4568825" y="3016250"/>
          <p14:tracePt t="67587" x="4581525" y="3003550"/>
          <p14:tracePt t="67587" x="4581525" y="2978150"/>
          <p14:tracePt t="67603" x="4581525" y="2941638"/>
          <p14:tracePt t="67620" x="4581525" y="2928938"/>
          <p14:tracePt t="67637" x="4581525" y="2903538"/>
          <p14:tracePt t="67658" x="4581525" y="2890838"/>
          <p14:tracePt t="67669" x="4581525" y="2878138"/>
          <p14:tracePt t="67686" x="4581525" y="2840038"/>
          <p14:tracePt t="67687" x="4568825" y="2816225"/>
          <p14:tracePt t="67703" x="4568825" y="2778125"/>
          <p14:tracePt t="67719" x="4543425" y="2752725"/>
          <p14:tracePt t="67737" x="4543425" y="2728913"/>
          <p14:tracePt t="67738" x="4543425" y="2716213"/>
          <p14:tracePt t="67753" x="4530725" y="2716213"/>
          <p14:tracePt t="67769" x="4530725" y="2703513"/>
          <p14:tracePt t="67787" x="4518025" y="2690813"/>
          <p14:tracePt t="67788" x="4506913" y="2690813"/>
          <p14:tracePt t="67803" x="4494213" y="2665413"/>
          <p14:tracePt t="67820" x="4468813" y="2652713"/>
          <p14:tracePt t="67836" x="4418013" y="2640013"/>
          <p14:tracePt t="67837" x="4406900" y="2640013"/>
          <p14:tracePt t="67853" x="4368800" y="2640013"/>
          <p14:tracePt t="67870" x="4318000" y="2640013"/>
          <p14:tracePt t="67886" x="4268788" y="2652713"/>
          <p14:tracePt t="67888" x="4256088" y="2665413"/>
          <p14:tracePt t="67903" x="4217988" y="2690813"/>
          <p14:tracePt t="67920" x="4168775" y="2703513"/>
          <p14:tracePt t="67922" x="4143375" y="2728913"/>
          <p14:tracePt t="67937" x="4130675" y="2740025"/>
          <p14:tracePt t="67953" x="4092575" y="2803525"/>
          <p14:tracePt t="67970" x="4081463" y="2816225"/>
          <p14:tracePt t="67987" x="4056063" y="2828925"/>
          <p14:tracePt t="67987" x="4056063" y="2840038"/>
          <p14:tracePt t="68003" x="4043363" y="2865438"/>
          <p14:tracePt t="68020" x="4043363" y="2903538"/>
          <p14:tracePt t="68036" x="4043363" y="2952750"/>
          <p14:tracePt t="68037" x="4017963" y="2978150"/>
          <p14:tracePt t="68053" x="4017963" y="3041650"/>
          <p14:tracePt t="68070" x="4005263" y="3078163"/>
          <p14:tracePt t="68072" x="4005263" y="3103563"/>
          <p14:tracePt t="68086" x="4005263" y="3128963"/>
          <p14:tracePt t="68103" x="4005263" y="3141663"/>
          <p14:tracePt t="68120" x="4005263" y="3165475"/>
          <p14:tracePt t="68137" x="4005263" y="3203575"/>
          <p14:tracePt t="68153" x="4005263" y="3228975"/>
          <p14:tracePt t="68170" x="4005263" y="3241675"/>
          <p14:tracePt t="68172" x="4005263" y="3267075"/>
          <p14:tracePt t="68187" x="4017963" y="3278188"/>
          <p14:tracePt t="68203" x="4043363" y="3290888"/>
          <p14:tracePt t="68219" x="4056063" y="3316288"/>
          <p14:tracePt t="68236" x="4105275" y="3354388"/>
          <p14:tracePt t="68237" x="4117975" y="3367088"/>
          <p14:tracePt t="68253" x="4156075" y="3390900"/>
          <p14:tracePt t="68269" x="4205288" y="3390900"/>
          <p14:tracePt t="68286" x="4230688" y="3403600"/>
          <p14:tracePt t="68303" x="4243388" y="3403600"/>
          <p14:tracePt t="68319" x="4294188" y="3403600"/>
          <p14:tracePt t="68337" x="4305300" y="3403600"/>
          <p14:tracePt t="68353" x="4343400" y="3403600"/>
          <p14:tracePt t="68369" x="4356100" y="3403600"/>
          <p14:tracePt t="68386" x="4368800" y="3403600"/>
          <p14:tracePt t="68387" x="4381500" y="3390900"/>
          <p14:tracePt t="68403" x="4394200" y="3390900"/>
          <p14:tracePt t="68419" x="4406900" y="3378200"/>
          <p14:tracePt t="68437" x="4456113" y="3316288"/>
          <p14:tracePt t="68454" x="4481513" y="3278188"/>
          <p14:tracePt t="68470" x="4506913" y="3203575"/>
          <p14:tracePt t="68487" x="4530725" y="3141663"/>
          <p14:tracePt t="68503" x="4530725" y="3090863"/>
          <p14:tracePt t="68520" x="4543425" y="3054350"/>
          <p14:tracePt t="68537" x="4543425" y="3028950"/>
          <p14:tracePt t="68537" x="4543425" y="3016250"/>
          <p14:tracePt t="68553" x="4543425" y="2978150"/>
          <p14:tracePt t="68570" x="4530725" y="2952750"/>
          <p14:tracePt t="68587" x="4518025" y="2928938"/>
          <p14:tracePt t="68603" x="4518025" y="2903538"/>
          <p14:tracePt t="68620" x="4518025" y="2890838"/>
          <p14:tracePt t="68637" x="4506913" y="2890838"/>
          <p14:tracePt t="68666" x="4494213" y="2890838"/>
          <p14:tracePt t="69223" x="4494213" y="2878138"/>
          <p14:tracePt t="69230" x="4494213" y="2865438"/>
          <p14:tracePt t="69237" x="4494213" y="2852738"/>
          <p14:tracePt t="69253" x="4494213" y="2840038"/>
          <p14:tracePt t="69270" x="4494213" y="2828925"/>
          <p14:tracePt t="69286" x="4506913" y="2816225"/>
          <p14:tracePt t="69288" x="4506913" y="2803525"/>
          <p14:tracePt t="69303" x="4506913" y="2778125"/>
          <p14:tracePt t="69320" x="4506913" y="2752725"/>
          <p14:tracePt t="69336" x="4506913" y="2740025"/>
          <p14:tracePt t="69353" x="4506913" y="2728913"/>
          <p14:tracePt t="69370" x="4506913" y="2716213"/>
          <p14:tracePt t="69386" x="4481513" y="2690813"/>
          <p14:tracePt t="69389" x="4468813" y="2690813"/>
          <p14:tracePt t="69403" x="4456113" y="2678113"/>
          <p14:tracePt t="69420" x="4443413" y="2665413"/>
          <p14:tracePt t="69436" x="4430713" y="2652713"/>
          <p14:tracePt t="69438" x="4418013" y="2652713"/>
          <p14:tracePt t="69453" x="4394200" y="2652713"/>
          <p14:tracePt t="69473" x="4368800" y="2640013"/>
          <p14:tracePt t="69486" x="4356100" y="2640013"/>
          <p14:tracePt t="69502" x="4330700" y="2640013"/>
          <p14:tracePt t="69520" x="4268788" y="2640013"/>
          <p14:tracePt t="69536" x="4230688" y="2652713"/>
          <p14:tracePt t="69538" x="4217988" y="2652713"/>
          <p14:tracePt t="69553" x="4192588" y="2665413"/>
          <p14:tracePt t="69554" x="4181475" y="2678113"/>
          <p14:tracePt t="69570" x="4143375" y="2690813"/>
          <p14:tracePt t="69586" x="4130675" y="2716213"/>
          <p14:tracePt t="69588" x="4117975" y="2728913"/>
          <p14:tracePt t="69602" x="4105275" y="2765425"/>
          <p14:tracePt t="69619" x="4081463" y="2790825"/>
          <p14:tracePt t="69636" x="4056063" y="2816225"/>
          <p14:tracePt t="69653" x="4043363" y="2840038"/>
          <p14:tracePt t="69669" x="4030663" y="2852738"/>
          <p14:tracePt t="69686" x="4030663" y="2890838"/>
          <p14:tracePt t="69688" x="4030663" y="2903538"/>
          <p14:tracePt t="69702" x="4030663" y="2941638"/>
          <p14:tracePt t="69719" x="4030663" y="2978150"/>
          <p14:tracePt t="69736" x="4030663" y="3016250"/>
          <p14:tracePt t="69753" x="4030663" y="3065463"/>
          <p14:tracePt t="69754" x="4030663" y="3078163"/>
          <p14:tracePt t="69770" x="4030663" y="3103563"/>
          <p14:tracePt t="69787" x="4030663" y="3128963"/>
          <p14:tracePt t="69788" x="4030663" y="3141663"/>
          <p14:tracePt t="69803" x="4030663" y="3154363"/>
          <p14:tracePt t="69820" x="4030663" y="3165475"/>
          <p14:tracePt t="69837" x="4043363" y="3178175"/>
          <p14:tracePt t="69838" x="4081463" y="3216275"/>
          <p14:tracePt t="69853" x="4092575" y="3228975"/>
          <p14:tracePt t="69854" x="4117975" y="3241675"/>
          <p14:tracePt t="69869" x="4143375" y="3254375"/>
          <p14:tracePt t="69887" x="4181475" y="3267075"/>
          <p14:tracePt t="69888" x="4192588" y="3278188"/>
          <p14:tracePt t="69902" x="4217988" y="3290888"/>
          <p14:tracePt t="69919" x="4243388" y="3303588"/>
          <p14:tracePt t="69937" x="4256088" y="3303588"/>
          <p14:tracePt t="69938" x="4268788" y="3303588"/>
          <p14:tracePt t="69953" x="4281488" y="3303588"/>
          <p14:tracePt t="69970" x="4294188" y="3303588"/>
          <p14:tracePt t="69987" x="4305300" y="3303588"/>
          <p14:tracePt t="69988" x="4318000" y="3303588"/>
          <p14:tracePt t="70009" x="4330700" y="3303588"/>
          <p14:tracePt t="70019" x="4343400" y="3303588"/>
          <p14:tracePt t="70036" x="4356100" y="3303588"/>
          <p14:tracePt t="70059" x="4368800" y="3303588"/>
          <p14:tracePt t="70069" x="4394200" y="3303588"/>
          <p14:tracePt t="70086" x="4430713" y="3241675"/>
          <p14:tracePt t="70088" x="4443413" y="3216275"/>
          <p14:tracePt t="70102" x="4468813" y="3165475"/>
          <p14:tracePt t="70120" x="4518025" y="3065463"/>
          <p14:tracePt t="70136" x="4530725" y="3041650"/>
          <p14:tracePt t="70152" x="4530725" y="3028950"/>
          <p14:tracePt t="70170" x="4530725" y="3016250"/>
          <p14:tracePt t="70187" x="4530725" y="2990850"/>
          <p14:tracePt t="70203" x="4530725" y="2965450"/>
          <p14:tracePt t="70204" x="4530725" y="2928938"/>
          <p14:tracePt t="70219" x="4530725" y="2878138"/>
          <p14:tracePt t="70237" x="4530725" y="2840038"/>
          <p14:tracePt t="70238" x="4518025" y="2816225"/>
          <p14:tracePt t="70253" x="4518025" y="2803525"/>
          <p14:tracePt t="70254" x="4494213" y="2790825"/>
          <p14:tracePt t="70270" x="4494213" y="2778125"/>
          <p14:tracePt t="70286" x="4481513" y="2752725"/>
          <p14:tracePt t="70303" x="4456113" y="2728913"/>
          <p14:tracePt t="70320" x="4443413" y="2716213"/>
          <p14:tracePt t="70337" x="4418013" y="2703513"/>
          <p14:tracePt t="70338" x="4406900" y="2690813"/>
          <p14:tracePt t="70354" x="4394200" y="2690813"/>
          <p14:tracePt t="70369" x="4368800" y="2690813"/>
          <p14:tracePt t="70387" x="4305300" y="2678113"/>
          <p14:tracePt t="70388" x="4294188" y="2678113"/>
          <p14:tracePt t="70402" x="4281488" y="2678113"/>
          <p14:tracePt t="70403" x="4230688" y="2678113"/>
          <p14:tracePt t="70419" x="4192588" y="2690813"/>
          <p14:tracePt t="70436" x="4156075" y="2716213"/>
          <p14:tracePt t="70437" x="4143375" y="2716213"/>
          <p14:tracePt t="70453" x="4130675" y="2740025"/>
          <p14:tracePt t="70454" x="4117975" y="2765425"/>
          <p14:tracePt t="70469" x="4105275" y="2803525"/>
          <p14:tracePt t="70486" x="4068763" y="2840038"/>
          <p14:tracePt t="70503" x="4043363" y="2903538"/>
          <p14:tracePt t="70504" x="4043363" y="2941638"/>
          <p14:tracePt t="70519" x="4043363" y="2965450"/>
          <p14:tracePt t="70537" x="4043363" y="3003550"/>
          <p14:tracePt t="70538" x="4043363" y="3028950"/>
          <p14:tracePt t="70553" x="4043363" y="3041650"/>
          <p14:tracePt t="70554" x="4043363" y="3054350"/>
          <p14:tracePt t="70569" x="4043363" y="3078163"/>
          <p14:tracePt t="70586" x="4043363" y="3103563"/>
          <p14:tracePt t="70603" x="4043363" y="3128963"/>
          <p14:tracePt t="70604" x="4056063" y="3141663"/>
          <p14:tracePt t="70619" x="4092575" y="3165475"/>
          <p14:tracePt t="70637" x="4117975" y="3203575"/>
          <p14:tracePt t="70653" x="4168775" y="3228975"/>
          <p14:tracePt t="70654" x="4181475" y="3241675"/>
          <p14:tracePt t="70669" x="4217988" y="3254375"/>
          <p14:tracePt t="70686" x="4243388" y="3278188"/>
          <p14:tracePt t="70703" x="4256088" y="3303588"/>
          <p14:tracePt t="70704" x="4268788" y="3303588"/>
          <p14:tracePt t="70720" x="4281488" y="3303588"/>
          <p14:tracePt t="70736" x="4294188" y="3303588"/>
          <p14:tracePt t="70789" x="4305300" y="3303588"/>
          <p14:tracePt t="70824" x="4318000" y="3303588"/>
          <p14:tracePt t="71289" x="4330700" y="3303588"/>
          <p14:tracePt t="71296" x="4330700" y="3278188"/>
          <p14:tracePt t="71303" x="4343400" y="3267075"/>
          <p14:tracePt t="71319" x="4356100" y="3241675"/>
          <p14:tracePt t="71346" x="4356100" y="3228975"/>
          <p14:tracePt t="71368" x="4356100" y="3216275"/>
          <p14:tracePt t="71374" x="4381500" y="3190875"/>
          <p14:tracePt t="71386" x="4394200" y="3165475"/>
          <p14:tracePt t="71403" x="4406900" y="3141663"/>
          <p14:tracePt t="71420" x="4418013" y="3078163"/>
          <p14:tracePt t="71436" x="4418013" y="3065463"/>
          <p14:tracePt t="71496" x="4418013" y="3054350"/>
          <p14:tracePt t="71618" x="4418013" y="3028950"/>
          <p14:tracePt t="72654" x="4305300" y="3141663"/>
          <p14:tracePt t="72661" x="4168775" y="3216275"/>
          <p14:tracePt t="72669" x="4068763" y="3316288"/>
          <p14:tracePt t="72686" x="3879850" y="3554413"/>
          <p14:tracePt t="72702" x="3730625" y="3729038"/>
          <p14:tracePt t="72719" x="3541713" y="3905250"/>
          <p14:tracePt t="72720" x="3454400" y="3979863"/>
          <p14:tracePt t="72736" x="3267075" y="4179888"/>
          <p14:tracePt t="72753" x="3116263" y="4392613"/>
          <p14:tracePt t="72755" x="3079750" y="4492625"/>
          <p14:tracePt t="72769" x="3041650" y="4518025"/>
          <p14:tracePt t="72771" x="3003550" y="4579938"/>
          <p14:tracePt t="72787" x="2903538" y="4692650"/>
          <p14:tracePt t="72804" x="2841625" y="4779963"/>
          <p14:tracePt t="72805" x="2790825" y="4856163"/>
          <p14:tracePt t="72819" x="2778125" y="4892675"/>
          <p14:tracePt t="72820" x="2741613" y="4918075"/>
          <p14:tracePt t="72837" x="2690813" y="4992688"/>
          <p14:tracePt t="72853" x="2654300" y="5056188"/>
          <p14:tracePt t="72854" x="2654300" y="5068888"/>
          <p14:tracePt t="72869" x="2641600" y="5092700"/>
          <p14:tracePt t="72870" x="2628900" y="5105400"/>
          <p14:tracePt t="72886" x="2603500" y="5130800"/>
          <p14:tracePt t="72903" x="2603500" y="5143500"/>
          <p14:tracePt t="72905" x="2603500" y="5156200"/>
          <p14:tracePt t="72920" x="2590800" y="5156200"/>
          <p14:tracePt t="72921" x="2590800" y="5168900"/>
          <p14:tracePt t="72955" x="2590800" y="5181600"/>
          <p14:tracePt t="74763" x="2554288" y="5205413"/>
          <p14:tracePt t="74770" x="2516188" y="5243513"/>
          <p14:tracePt t="74786" x="2441575" y="5305425"/>
          <p14:tracePt t="74803" x="2403475" y="5343525"/>
          <p14:tracePt t="74820" x="2352675" y="5368925"/>
          <p14:tracePt t="74836" x="2339975" y="5394325"/>
          <p14:tracePt t="74853" x="2328863" y="5407025"/>
          <p14:tracePt t="74870" x="2303463" y="5407025"/>
          <p14:tracePt t="74886" x="2303463" y="5418138"/>
          <p14:tracePt t="74921" x="2290763" y="5430838"/>
          <p14:tracePt t="76364" x="2328863" y="5430838"/>
          <p14:tracePt t="76371" x="2390775" y="5418138"/>
          <p14:tracePt t="76387" x="2452688" y="5407025"/>
          <p14:tracePt t="76388" x="2541588" y="5394325"/>
          <p14:tracePt t="76403" x="2667000" y="5381625"/>
          <p14:tracePt t="76420" x="2754313" y="5356225"/>
          <p14:tracePt t="76421" x="2790825" y="5356225"/>
          <p14:tracePt t="76436" x="2841625" y="5343525"/>
          <p14:tracePt t="76437" x="2903538" y="5330825"/>
          <p14:tracePt t="76452" x="2967038" y="5305425"/>
          <p14:tracePt t="76470" x="3028950" y="5281613"/>
          <p14:tracePt t="76471" x="3054350" y="5281613"/>
          <p14:tracePt t="76486" x="3067050" y="5268913"/>
          <p14:tracePt t="76487" x="3079750" y="5268913"/>
          <p14:tracePt t="76503" x="3092450" y="5268913"/>
          <p14:tracePt t="76529" x="3103563" y="5268913"/>
          <p14:tracePt t="76565" x="3116263" y="5268913"/>
          <p14:tracePt t="77172" x="2916238" y="5294313"/>
          <p14:tracePt t="77179" x="2767013" y="5356225"/>
          <p14:tracePt t="77187" x="2590800" y="5381625"/>
          <p14:tracePt t="77202" x="2328863" y="5394325"/>
          <p14:tracePt t="77219" x="1939925" y="5394325"/>
          <p14:tracePt t="77236" x="1727200" y="5381625"/>
          <p14:tracePt t="77237" x="1552575" y="5305425"/>
          <p14:tracePt t="77253" x="1201738" y="5130800"/>
          <p14:tracePt t="77270" x="989013" y="4992688"/>
          <p14:tracePt t="77286" x="738188" y="4805363"/>
          <p14:tracePt t="77287" x="550863" y="4567238"/>
          <p14:tracePt t="77302" x="325438" y="4305300"/>
          <p14:tracePt t="77319" x="174625" y="4079875"/>
          <p14:tracePt t="77336" x="87313" y="3803650"/>
          <p14:tracePt t="77337" x="38100" y="3603625"/>
          <p14:tracePt t="77352" x="0" y="3416300"/>
          <p14:tracePt t="77894" x="200025" y="1227138"/>
          <p14:tracePt t="77902" x="300038" y="1276350"/>
          <p14:tracePt t="77919" x="776288" y="1576388"/>
          <p14:tracePt t="77936" x="1089025" y="1789113"/>
          <p14:tracePt t="77953" x="1389063" y="1978025"/>
          <p14:tracePt t="77969" x="1589088" y="2065338"/>
          <p14:tracePt t="77986" x="1714500" y="2127250"/>
          <p14:tracePt t="77986" x="1727200" y="2152650"/>
          <p14:tracePt t="78002" x="1765300" y="2178050"/>
          <p14:tracePt t="78019" x="1778000" y="2190750"/>
          <p14:tracePt t="78037" x="1801813" y="2201863"/>
          <p14:tracePt t="78038" x="1814513" y="2214563"/>
          <p14:tracePt t="78052" x="1827213" y="2239963"/>
          <p14:tracePt t="78069" x="1839913" y="2252663"/>
          <p14:tracePt t="78086" x="1839913" y="2265363"/>
          <p14:tracePt t="78087" x="1852613" y="2278063"/>
          <p14:tracePt t="78108" x="1865313" y="2278063"/>
          <p14:tracePt t="78122" x="1878013" y="2278063"/>
          <p14:tracePt t="78135" x="1878013" y="2290763"/>
          <p14:tracePt t="78194" x="1890713" y="2290763"/>
          <p14:tracePt t="78566" x="1852613" y="2290763"/>
          <p14:tracePt t="78573" x="1827213" y="2278063"/>
          <p14:tracePt t="78586" x="1814513" y="2265363"/>
          <p14:tracePt t="78587" x="1790700" y="2265363"/>
          <p14:tracePt t="78602" x="1639888" y="2190750"/>
          <p14:tracePt t="78620" x="1589088" y="2165350"/>
          <p14:tracePt t="78636" x="1514475" y="2114550"/>
          <p14:tracePt t="78637" x="1465263" y="2089150"/>
          <p14:tracePt t="78652" x="1427163" y="2052638"/>
          <p14:tracePt t="78653" x="1401763" y="2039938"/>
          <p14:tracePt t="78669" x="1301750" y="1965325"/>
          <p14:tracePt t="78687" x="1201738" y="1914525"/>
          <p14:tracePt t="78702" x="1127125" y="1865313"/>
          <p14:tracePt t="78719" x="1050925" y="1827213"/>
          <p14:tracePt t="78736" x="1014413" y="1814513"/>
          <p14:tracePt t="78752" x="1001713" y="1801813"/>
          <p14:tracePt t="78753" x="989013" y="1789113"/>
          <p14:tracePt t="78769" x="963613" y="1776413"/>
          <p14:tracePt t="78786" x="938213" y="1752600"/>
          <p14:tracePt t="78803" x="876300" y="1727200"/>
          <p14:tracePt t="78804" x="863600" y="1689100"/>
          <p14:tracePt t="78819" x="814388" y="1663700"/>
          <p14:tracePt t="78836" x="738188" y="1614488"/>
          <p14:tracePt t="78838" x="676275" y="1589088"/>
          <p14:tracePt t="78853" x="638175" y="1563688"/>
          <p14:tracePt t="78854" x="612775" y="1552575"/>
          <p14:tracePt t="78869" x="576263" y="1539875"/>
          <p14:tracePt t="78886" x="550863" y="1527175"/>
          <p14:tracePt t="78888" x="538163" y="1514475"/>
          <p14:tracePt t="78903" x="525463" y="1514475"/>
          <p14:tracePt t="78919" x="500063" y="1501775"/>
          <p14:tracePt t="78938" x="476250" y="1489075"/>
          <p14:tracePt t="78952" x="463550" y="1463675"/>
          <p14:tracePt t="78969" x="376238" y="1327150"/>
          <p14:tracePt t="78986" x="338138" y="1263650"/>
          <p14:tracePt t="78987" x="300038" y="1214438"/>
          <p14:tracePt t="79002" x="274638" y="1189038"/>
          <p14:tracePt t="79019" x="187325" y="1089025"/>
          <p14:tracePt t="79037" x="74613" y="963613"/>
          <p14:tracePt t="79038" x="50800" y="938213"/>
        </p14:tracePtLst>
      </p14:laserTrace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90C52-31C0-4D3C-43D4-857A882D95B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09756B5-7720-2BD5-1028-DE8A9D1C03D4}"/>
              </a:ext>
            </a:extLst>
          </p:cNvPr>
          <p:cNvSpPr>
            <a:spLocks noGrp="1"/>
          </p:cNvSpPr>
          <p:nvPr>
            <p:ph idx="1"/>
          </p:nvPr>
        </p:nvSpPr>
        <p:spPr/>
        <p:txBody>
          <a:bodyPr/>
          <a:lstStyle/>
          <a:p>
            <a:pPr marL="0" indent="0" algn="just">
              <a:lnSpc>
                <a:spcPct val="150000"/>
              </a:lnSpc>
              <a:buNone/>
            </a:pPr>
            <a:r>
              <a:rPr lang="en-US" dirty="0"/>
              <a:t>2/ </a:t>
            </a:r>
            <a:r>
              <a:rPr lang="en-US" b="1" dirty="0">
                <a:solidFill>
                  <a:srgbClr val="000000"/>
                </a:solidFill>
              </a:rPr>
              <a:t>F</a:t>
            </a:r>
            <a:r>
              <a:rPr lang="en-US" sz="2800" b="1" dirty="0">
                <a:solidFill>
                  <a:srgbClr val="000000"/>
                </a:solidFill>
              </a:rPr>
              <a:t>ormation of </a:t>
            </a:r>
            <a:r>
              <a:rPr lang="en-US" sz="2800" b="1" dirty="0"/>
              <a:t> </a:t>
            </a:r>
            <a:r>
              <a:rPr lang="en-US" sz="2800" b="1" dirty="0">
                <a:solidFill>
                  <a:srgbClr val="000000"/>
                </a:solidFill>
              </a:rPr>
              <a:t>the cAMP–CAP trans-acting complex:</a:t>
            </a:r>
          </a:p>
          <a:p>
            <a:pPr marL="0" indent="0" algn="just">
              <a:lnSpc>
                <a:spcPct val="150000"/>
              </a:lnSpc>
              <a:buNone/>
            </a:pPr>
            <a:r>
              <a:rPr lang="en-US" dirty="0">
                <a:solidFill>
                  <a:srgbClr val="000000"/>
                </a:solidFill>
              </a:rPr>
              <a:t>In the absence of glucose, adenylyl cyclase is active, and sufficient quantities of cAMP are made and bind to the CAP protein. </a:t>
            </a:r>
          </a:p>
          <a:p>
            <a:pPr marL="0" indent="0">
              <a:buNone/>
            </a:pPr>
            <a:endParaRPr lang="en-GB" dirty="0"/>
          </a:p>
        </p:txBody>
      </p:sp>
      <p:pic>
        <p:nvPicPr>
          <p:cNvPr id="4" name="Audio 3">
            <a:hlinkClick r:id="" action="ppaction://media"/>
            <a:extLst>
              <a:ext uri="{FF2B5EF4-FFF2-40B4-BE49-F238E27FC236}">
                <a16:creationId xmlns:a16="http://schemas.microsoft.com/office/drawing/2014/main" id="{B69D11A6-5D9F-4298-A044-019C99A2B2CB}"/>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166326103"/>
      </p:ext>
    </p:extLst>
  </p:cSld>
  <p:clrMapOvr>
    <a:masterClrMapping/>
  </p:clrMapOvr>
  <mc:AlternateContent xmlns:mc="http://schemas.openxmlformats.org/markup-compatibility/2006" xmlns:p14="http://schemas.microsoft.com/office/powerpoint/2010/main">
    <mc:Choice Requires="p14">
      <p:transition spd="slow" p14:dur="2000" advTm="49900"/>
    </mc:Choice>
    <mc:Fallback xmlns="">
      <p:transition spd="slow" advTm="49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32711" x="3286125" y="6143625"/>
          <p14:tracePt t="33038" x="3003550" y="6457950"/>
          <p14:tracePt t="33048" x="3279775" y="6232525"/>
          <p14:tracePt t="33065" x="4143375" y="5643563"/>
          <p14:tracePt t="33082" x="4630738" y="5268913"/>
          <p14:tracePt t="33098" x="5583238" y="4505325"/>
          <p14:tracePt t="33115" x="5908675" y="4267200"/>
          <p14:tracePt t="33132" x="6121400" y="4092575"/>
          <p14:tracePt t="33148" x="6308725" y="3929063"/>
          <p14:tracePt t="33165" x="6346825" y="3905250"/>
          <p14:tracePt t="33182" x="6359525" y="3892550"/>
          <p14:tracePt t="33183" x="6383338" y="3867150"/>
          <p14:tracePt t="33198" x="6396038" y="3854450"/>
          <p14:tracePt t="33215" x="6421438" y="3829050"/>
          <p14:tracePt t="33232" x="6434138" y="3779838"/>
          <p14:tracePt t="33233" x="6434138" y="3767138"/>
          <p14:tracePt t="33248" x="6446838" y="3741738"/>
          <p14:tracePt t="33265" x="6459538" y="3692525"/>
          <p14:tracePt t="33282" x="6483350" y="3641725"/>
          <p14:tracePt t="33283" x="6483350" y="3603625"/>
          <p14:tracePt t="33299" x="6521450" y="3567113"/>
          <p14:tracePt t="33315" x="6521450" y="3516313"/>
          <p14:tracePt t="33332" x="6546850" y="3479800"/>
          <p14:tracePt t="33333" x="6546850" y="3467100"/>
          <p14:tracePt t="33348" x="6572250" y="3416300"/>
          <p14:tracePt t="33365" x="6572250" y="3367088"/>
          <p14:tracePt t="33382" x="6572250" y="3316288"/>
          <p14:tracePt t="33399" x="6521450" y="3203575"/>
          <p14:tracePt t="33415" x="6472238" y="3165475"/>
          <p14:tracePt t="33432" x="6446838" y="3128963"/>
          <p14:tracePt t="33433" x="6446838" y="3103563"/>
          <p14:tracePt t="33448" x="6421438" y="3090863"/>
          <p14:tracePt t="33465" x="6421438" y="3065463"/>
          <p14:tracePt t="33482" x="6408738" y="3065463"/>
          <p14:tracePt t="33511" x="6408738" y="3054350"/>
          <p14:tracePt t="33553" x="6408738" y="3041650"/>
          <p14:tracePt t="33575" x="6408738" y="3028950"/>
          <p14:tracePt t="33589" x="6408738" y="3016250"/>
          <p14:tracePt t="33603" x="6408738" y="3003550"/>
          <p14:tracePt t="33610" x="6408738" y="2990850"/>
          <p14:tracePt t="33617" x="6408738" y="2978150"/>
          <p14:tracePt t="33632" x="6421438" y="2952750"/>
          <p14:tracePt t="33633" x="6421438" y="2941638"/>
          <p14:tracePt t="33648" x="6421438" y="2903538"/>
          <p14:tracePt t="33665" x="6408738" y="2865438"/>
          <p14:tracePt t="33682" x="6396038" y="2816225"/>
          <p14:tracePt t="33683" x="6370638" y="2803525"/>
          <p14:tracePt t="33698" x="6308725" y="2765425"/>
          <p14:tracePt t="33715" x="6208713" y="2703513"/>
          <p14:tracePt t="33732" x="6134100" y="2690813"/>
          <p14:tracePt t="33733" x="6096000" y="2690813"/>
          <p14:tracePt t="33749" x="5995988" y="2678113"/>
          <p14:tracePt t="33765" x="5895975" y="2678113"/>
          <p14:tracePt t="33782" x="5745163" y="2690813"/>
          <p14:tracePt t="33783" x="5683250" y="2716213"/>
          <p14:tracePt t="33798" x="5583238" y="2765425"/>
          <p14:tracePt t="33815" x="5507038" y="2816225"/>
          <p14:tracePt t="33832" x="5432425" y="2852738"/>
          <p14:tracePt t="33833" x="5394325" y="2890838"/>
          <p14:tracePt t="33849" x="5319713" y="2965450"/>
          <p14:tracePt t="33865" x="5232400" y="3041650"/>
          <p14:tracePt t="33882" x="5145088" y="3165475"/>
          <p14:tracePt t="33883" x="5094288" y="3216275"/>
          <p14:tracePt t="33898" x="5057775" y="3316288"/>
          <p14:tracePt t="33915" x="5019675" y="3378200"/>
          <p14:tracePt t="33932" x="4994275" y="3429000"/>
          <p14:tracePt t="33933" x="4994275" y="3454400"/>
          <p14:tracePt t="33949" x="4994275" y="3490913"/>
          <p14:tracePt t="33965" x="4994275" y="3529013"/>
          <p14:tracePt t="33982" x="4994275" y="3554413"/>
          <p14:tracePt t="33983" x="5006975" y="3579813"/>
          <p14:tracePt t="33998" x="5045075" y="3629025"/>
          <p14:tracePt t="34015" x="5145088" y="3703638"/>
          <p14:tracePt t="34032" x="5245100" y="3754438"/>
          <p14:tracePt t="34048" x="5545138" y="3854450"/>
          <p14:tracePt t="34065" x="5770563" y="3854450"/>
          <p14:tracePt t="34083" x="5983288" y="3854450"/>
          <p14:tracePt t="34098" x="6146800" y="3854450"/>
          <p14:tracePt t="34115" x="6283325" y="3854450"/>
          <p14:tracePt t="34132" x="6396038" y="3829050"/>
          <p14:tracePt t="34134" x="6446838" y="3816350"/>
          <p14:tracePt t="34148" x="6483350" y="3792538"/>
          <p14:tracePt t="34165" x="6546850" y="3779838"/>
          <p14:tracePt t="34182" x="6596063" y="3741738"/>
          <p14:tracePt t="34183" x="6621463" y="3729038"/>
          <p14:tracePt t="34198" x="6708775" y="3679825"/>
          <p14:tracePt t="34215" x="6784975" y="3641725"/>
          <p14:tracePt t="34232" x="6946900" y="3567113"/>
          <p14:tracePt t="34248" x="7010400" y="3541713"/>
          <p14:tracePt t="34265" x="7085013" y="3503613"/>
          <p14:tracePt t="34283" x="7210425" y="3441700"/>
          <p14:tracePt t="34298" x="7272338" y="3403600"/>
          <p14:tracePt t="34315" x="7310438" y="3367088"/>
          <p14:tracePt t="34332" x="7385050" y="3328988"/>
          <p14:tracePt t="34348" x="7423150" y="3303588"/>
          <p14:tracePt t="34365" x="7459663" y="3278188"/>
          <p14:tracePt t="34382" x="7472363" y="3254375"/>
          <p14:tracePt t="34383" x="7485063" y="3254375"/>
          <p14:tracePt t="34398" x="7523163" y="3203575"/>
          <p14:tracePt t="34415" x="7561263" y="3178175"/>
          <p14:tracePt t="34433" x="7623175" y="3116263"/>
          <p14:tracePt t="34448" x="7661275" y="3078163"/>
          <p14:tracePt t="34465" x="7697788" y="3028950"/>
          <p14:tracePt t="34482" x="7723188" y="2965450"/>
          <p14:tracePt t="34498" x="7748588" y="2928938"/>
          <p14:tracePt t="34515" x="7761288" y="2890838"/>
          <p14:tracePt t="34532" x="7761288" y="2865438"/>
          <p14:tracePt t="34533" x="7761288" y="2828925"/>
          <p14:tracePt t="34549" x="7761288" y="2816225"/>
          <p14:tracePt t="34565" x="7761288" y="2778125"/>
          <p14:tracePt t="34583" x="7761288" y="2740025"/>
          <p14:tracePt t="34598" x="7748588" y="2716213"/>
          <p14:tracePt t="34615" x="7735888" y="2703513"/>
          <p14:tracePt t="34631" x="7697788" y="2665413"/>
          <p14:tracePt t="34633" x="7673975" y="2652713"/>
          <p14:tracePt t="34648" x="7597775" y="2627313"/>
          <p14:tracePt t="34665" x="7523163" y="2616200"/>
          <p14:tracePt t="34682" x="7410450" y="2590800"/>
          <p14:tracePt t="34683" x="7372350" y="2590800"/>
          <p14:tracePt t="34698" x="7297738" y="2590800"/>
          <p14:tracePt t="34715" x="7235825" y="2590800"/>
          <p14:tracePt t="34732" x="7146925" y="2590800"/>
          <p14:tracePt t="34733" x="7085013" y="2590800"/>
          <p14:tracePt t="34748" x="6946900" y="2603500"/>
          <p14:tracePt t="34765" x="6821488" y="2603500"/>
          <p14:tracePt t="34783" x="6746875" y="2616200"/>
          <p14:tracePt t="34784" x="6708775" y="2616200"/>
          <p14:tracePt t="34798" x="6646863" y="2640013"/>
          <p14:tracePt t="34815" x="6584950" y="2640013"/>
          <p14:tracePt t="34832" x="6483350" y="2640013"/>
          <p14:tracePt t="34833" x="6446838" y="2652713"/>
          <p14:tracePt t="34848" x="6321425" y="2652713"/>
          <p14:tracePt t="34865" x="6234113" y="2665413"/>
          <p14:tracePt t="34882" x="6146800" y="2678113"/>
          <p14:tracePt t="34898" x="6096000" y="2703513"/>
          <p14:tracePt t="34915" x="6021388" y="2703513"/>
          <p14:tracePt t="34931" x="5883275" y="2728913"/>
          <p14:tracePt t="34933" x="5808663" y="2740025"/>
          <p14:tracePt t="34948" x="5657850" y="2765425"/>
          <p14:tracePt t="34965" x="5583238" y="2778125"/>
          <p14:tracePt t="34982" x="5519738" y="2803525"/>
          <p14:tracePt t="34983" x="5495925" y="2816225"/>
          <p14:tracePt t="34998" x="5419725" y="2852738"/>
          <p14:tracePt t="35015" x="5319713" y="2903538"/>
          <p14:tracePt t="35032" x="5245100" y="2916238"/>
          <p14:tracePt t="35033" x="5207000" y="2928938"/>
          <p14:tracePt t="35048" x="5207000" y="2941638"/>
          <p14:tracePt t="35049" x="5194300" y="2941638"/>
          <p14:tracePt t="35065" x="5181600" y="2952750"/>
          <p14:tracePt t="35082" x="5170488" y="2952750"/>
          <p14:tracePt t="35083" x="5157788" y="2952750"/>
          <p14:tracePt t="35099" x="5145088" y="2965450"/>
          <p14:tracePt t="35115" x="5119688" y="2978150"/>
          <p14:tracePt t="35132" x="5106988" y="2990850"/>
          <p14:tracePt t="35148" x="5081588" y="3028950"/>
          <p14:tracePt t="35149" x="5057775" y="3054350"/>
          <p14:tracePt t="35165" x="5032375" y="3090863"/>
          <p14:tracePt t="35182" x="4994275" y="3141663"/>
          <p14:tracePt t="35198" x="4956175" y="3216275"/>
          <p14:tracePt t="35215" x="4945063" y="3241675"/>
          <p14:tracePt t="35232" x="4945063" y="3278188"/>
          <p14:tracePt t="35248" x="4945063" y="3303588"/>
          <p14:tracePt t="35249" x="4945063" y="3316288"/>
          <p14:tracePt t="35265" x="4945063" y="3354388"/>
          <p14:tracePt t="35282" x="4945063" y="3378200"/>
          <p14:tracePt t="35284" x="4956175" y="3403600"/>
          <p14:tracePt t="35298" x="5032375" y="3441700"/>
          <p14:tracePt t="35299" x="5106988" y="3467100"/>
          <p14:tracePt t="35315" x="5245100" y="3503613"/>
          <p14:tracePt t="35332" x="5370513" y="3529013"/>
          <p14:tracePt t="35333" x="5394325" y="3529013"/>
          <p14:tracePt t="35348" x="5445125" y="3529013"/>
          <p14:tracePt t="35349" x="5483225" y="3529013"/>
          <p14:tracePt t="35365" x="5557838" y="3529013"/>
          <p14:tracePt t="35382" x="5632450" y="3529013"/>
          <p14:tracePt t="35383" x="5670550" y="3529013"/>
          <p14:tracePt t="35398" x="5695950" y="3529013"/>
          <p14:tracePt t="35399" x="5745163" y="3529013"/>
          <p14:tracePt t="35415" x="5795963" y="3529013"/>
          <p14:tracePt t="35432" x="5857875" y="3529013"/>
          <p14:tracePt t="35433" x="5870575" y="3529013"/>
          <p14:tracePt t="35448" x="5908675" y="3529013"/>
          <p14:tracePt t="35449" x="5945188" y="3529013"/>
          <p14:tracePt t="35466" x="6008688" y="3529013"/>
          <p14:tracePt t="35482" x="6108700" y="3529013"/>
          <p14:tracePt t="35483" x="6157913" y="3516313"/>
          <p14:tracePt t="35498" x="6196013" y="3516313"/>
          <p14:tracePt t="35499" x="6259513" y="3503613"/>
          <p14:tracePt t="35515" x="6346825" y="3503613"/>
          <p14:tracePt t="35531" x="6408738" y="3503613"/>
          <p14:tracePt t="35533" x="6434138" y="3503613"/>
          <p14:tracePt t="35548" x="6446838" y="3503613"/>
          <p14:tracePt t="35549" x="6459538" y="3503613"/>
          <p14:tracePt t="35565" x="6472238" y="3503613"/>
          <p14:tracePt t="35582" x="6496050" y="3503613"/>
          <p14:tracePt t="35583" x="6508750" y="3503613"/>
          <p14:tracePt t="35619" x="6521450" y="3503613"/>
          <p14:tracePt t="35641" x="6534150" y="3503613"/>
          <p14:tracePt t="35649" x="6546850" y="3503613"/>
          <p14:tracePt t="35655" x="6572250" y="3503613"/>
          <p14:tracePt t="35665" x="6584950" y="3503613"/>
          <p14:tracePt t="35682" x="6608763" y="3503613"/>
          <p14:tracePt t="35698" x="6646863" y="3503613"/>
          <p14:tracePt t="35699" x="6659563" y="3503613"/>
          <p14:tracePt t="35715" x="6672263" y="3503613"/>
          <p14:tracePt t="35732" x="6684963" y="3503613"/>
          <p14:tracePt t="35748" x="6696075" y="3503613"/>
          <p14:tracePt t="35805" x="6708775" y="3503613"/>
          <p14:tracePt t="35812" x="6734175" y="3503613"/>
          <p14:tracePt t="35827" x="6746875" y="3503613"/>
          <p14:tracePt t="35833" x="6759575" y="3503613"/>
          <p14:tracePt t="35848" x="6772275" y="3503613"/>
          <p14:tracePt t="35849" x="6784975" y="3490913"/>
          <p14:tracePt t="35865" x="6821488" y="3490913"/>
          <p14:tracePt t="35881" x="6834188" y="3490913"/>
          <p14:tracePt t="35912" x="6846888" y="3490913"/>
          <p14:tracePt t="35991" x="6859588" y="3490913"/>
          <p14:tracePt t="37013" x="6872288" y="3490913"/>
          <p14:tracePt t="37020" x="6884988" y="3490913"/>
          <p14:tracePt t="37031" x="6910388" y="3479800"/>
          <p14:tracePt t="37049" x="6934200" y="3479800"/>
          <p14:tracePt t="37050" x="6959600" y="3479800"/>
          <p14:tracePt t="37065" x="7010400" y="3467100"/>
          <p14:tracePt t="37081" x="7046913" y="3467100"/>
          <p14:tracePt t="37098" x="7072313" y="3467100"/>
          <p14:tracePt t="37099" x="7085013" y="3467100"/>
          <p14:tracePt t="37115" x="7110413" y="3467100"/>
          <p14:tracePt t="37131" x="7123113" y="3454400"/>
          <p14:tracePt t="37149" x="7172325" y="3454400"/>
          <p14:tracePt t="37150" x="7185025" y="3441700"/>
          <p14:tracePt t="37165" x="7223125" y="3429000"/>
          <p14:tracePt t="37182" x="7259638" y="3416300"/>
          <p14:tracePt t="37199" x="7297738" y="3403600"/>
          <p14:tracePt t="37199" x="7323138" y="3390900"/>
          <p14:tracePt t="37215" x="7372350" y="3378200"/>
          <p14:tracePt t="37232" x="7423150" y="3341688"/>
          <p14:tracePt t="37249" x="7459663" y="3328988"/>
          <p14:tracePt t="37265" x="7485063" y="3303588"/>
          <p14:tracePt t="37281" x="7497763" y="3303588"/>
          <p14:tracePt t="37306" x="7510463" y="3290888"/>
          <p14:tracePt t="37315" x="7523163" y="3278188"/>
          <p14:tracePt t="37332" x="7535863" y="3267075"/>
          <p14:tracePt t="37349" x="7535863" y="3241675"/>
          <p14:tracePt t="37364" x="7535863" y="3216275"/>
          <p14:tracePt t="37381" x="7535863" y="3190875"/>
          <p14:tracePt t="37399" x="7535863" y="3154363"/>
          <p14:tracePt t="37415" x="7535863" y="3116263"/>
          <p14:tracePt t="37431" x="7535863" y="3078163"/>
          <p14:tracePt t="37449" x="7535863" y="3054350"/>
          <p14:tracePt t="37449" x="7535863" y="3028950"/>
          <p14:tracePt t="37464" x="7535863" y="3003550"/>
          <p14:tracePt t="37481" x="7523163" y="2978150"/>
          <p14:tracePt t="37499" x="7497763" y="2928938"/>
          <p14:tracePt t="37515" x="7472363" y="2903538"/>
          <p14:tracePt t="37531" x="7459663" y="2878138"/>
          <p14:tracePt t="37548" x="7435850" y="2852738"/>
          <p14:tracePt t="37549" x="7423150" y="2840038"/>
          <p14:tracePt t="37565" x="7359650" y="2803525"/>
          <p14:tracePt t="37581" x="7297738" y="2752725"/>
          <p14:tracePt t="37598" x="7197725" y="2740025"/>
          <p14:tracePt t="37599" x="7159625" y="2728913"/>
          <p14:tracePt t="37614" x="7072313" y="2703513"/>
          <p14:tracePt t="37631" x="7010400" y="2678113"/>
          <p14:tracePt t="37648" x="6946900" y="2665413"/>
          <p14:tracePt t="37649" x="6934200" y="2665413"/>
          <p14:tracePt t="37664" x="6872288" y="2665413"/>
          <p14:tracePt t="37681" x="6734175" y="2640013"/>
          <p14:tracePt t="37698" x="6572250" y="2640013"/>
          <p14:tracePt t="37699" x="6496050" y="2640013"/>
          <p14:tracePt t="37714" x="6370638" y="2640013"/>
          <p14:tracePt t="37732" x="6296025" y="2640013"/>
          <p14:tracePt t="37748" x="6157913" y="2652713"/>
          <p14:tracePt t="37765" x="5932488" y="2703513"/>
          <p14:tracePt t="37781" x="5832475" y="2716213"/>
          <p14:tracePt t="37799" x="5770563" y="2728913"/>
          <p14:tracePt t="37800" x="5732463" y="2728913"/>
          <p14:tracePt t="37815" x="5683250" y="2752725"/>
          <p14:tracePt t="37832" x="5607050" y="2765425"/>
          <p14:tracePt t="37848" x="5519738" y="2803525"/>
          <p14:tracePt t="37865" x="5407025" y="2828925"/>
          <p14:tracePt t="37882" x="5345113" y="2852738"/>
          <p14:tracePt t="37898" x="5307013" y="2865438"/>
          <p14:tracePt t="37899" x="5294313" y="2878138"/>
          <p14:tracePt t="37915" x="5270500" y="2903538"/>
          <p14:tracePt t="37932" x="5245100" y="2916238"/>
          <p14:tracePt t="37948" x="5232400" y="2928938"/>
          <p14:tracePt t="37949" x="5219700" y="2928938"/>
          <p14:tracePt t="37965" x="5207000" y="2928938"/>
          <p14:tracePt t="37982" x="5194300" y="2941638"/>
          <p14:tracePt t="37998" x="5181600" y="2965450"/>
          <p14:tracePt t="38000" x="5181600" y="2978150"/>
          <p14:tracePt t="38015" x="5157788" y="2990850"/>
          <p14:tracePt t="38032" x="5157788" y="3016250"/>
          <p14:tracePt t="38048" x="5145088" y="3028950"/>
          <p14:tracePt t="38049" x="5145088" y="3041650"/>
          <p14:tracePt t="38065" x="5145088" y="3054350"/>
          <p14:tracePt t="38081" x="5145088" y="3065463"/>
          <p14:tracePt t="38128" x="5145088" y="3078163"/>
          <p14:tracePt t="38207" x="5145088" y="3090863"/>
          <p14:tracePt t="38257" x="5145088" y="3103563"/>
          <p14:tracePt t="38265" x="5145088" y="3116263"/>
          <p14:tracePt t="38271" x="5145088" y="3128963"/>
          <p14:tracePt t="38285" x="5145088" y="3141663"/>
          <p14:tracePt t="38298" x="5157788" y="3154363"/>
          <p14:tracePt t="38315" x="5157788" y="3165475"/>
          <p14:tracePt t="38331" x="5170488" y="3190875"/>
          <p14:tracePt t="38348" x="5170488" y="3203575"/>
          <p14:tracePt t="38364" x="5170488" y="3216275"/>
          <p14:tracePt t="38381" x="5194300" y="3228975"/>
          <p14:tracePt t="38399" x="5207000" y="3241675"/>
          <p14:tracePt t="38400" x="5232400" y="3267075"/>
          <p14:tracePt t="38415" x="5270500" y="3303588"/>
          <p14:tracePt t="38432" x="5307013" y="3328988"/>
          <p14:tracePt t="38448" x="5370513" y="3354388"/>
          <p14:tracePt t="38450" x="5383213" y="3367088"/>
          <p14:tracePt t="38465" x="5407025" y="3378200"/>
          <p14:tracePt t="38466" x="5419725" y="3378200"/>
          <p14:tracePt t="38481" x="5432425" y="3378200"/>
          <p14:tracePt t="38498" x="5445125" y="3378200"/>
          <p14:tracePt t="38515" x="5457825" y="3378200"/>
          <p14:tracePt t="38531" x="5457825" y="3390900"/>
          <p14:tracePt t="38548" x="5495925" y="3390900"/>
          <p14:tracePt t="38565" x="5507038" y="3390900"/>
          <p14:tracePt t="38566" x="5519738" y="3390900"/>
          <p14:tracePt t="38582" x="5583238" y="3390900"/>
          <p14:tracePt t="38599" x="5645150" y="3390900"/>
          <p14:tracePt t="38614" x="5732463" y="3390900"/>
          <p14:tracePt t="38616" x="5783263" y="3390900"/>
          <p14:tracePt t="38632" x="5908675" y="3378200"/>
          <p14:tracePt t="38648" x="5957888" y="3378200"/>
          <p14:tracePt t="38664" x="5995988" y="3378200"/>
          <p14:tracePt t="38665" x="6034088" y="3378200"/>
          <p14:tracePt t="38681" x="6070600" y="3378200"/>
          <p14:tracePt t="38699" x="6096000" y="3378200"/>
          <p14:tracePt t="38700" x="6134100" y="3367088"/>
          <p14:tracePt t="38715" x="6170613" y="3367088"/>
          <p14:tracePt t="38716" x="6196013" y="3367088"/>
          <p14:tracePt t="38731" x="6270625" y="3328988"/>
          <p14:tracePt t="38748" x="6359525" y="3328988"/>
          <p14:tracePt t="38750" x="6383338" y="3328988"/>
          <p14:tracePt t="38765" x="6421438" y="3316288"/>
          <p14:tracePt t="38766" x="6459538" y="3316288"/>
          <p14:tracePt t="38782" x="6508750" y="3316288"/>
          <p14:tracePt t="38798" x="6559550" y="3316288"/>
          <p14:tracePt t="38800" x="6572250" y="3316288"/>
          <p14:tracePt t="38815" x="6596063" y="3316288"/>
          <p14:tracePt t="38816" x="6621463" y="3316288"/>
          <p14:tracePt t="38831" x="6646863" y="3316288"/>
          <p14:tracePt t="38849" x="6684963" y="3316288"/>
          <p14:tracePt t="38850" x="6696075" y="3316288"/>
          <p14:tracePt t="38865" x="6721475" y="3316288"/>
          <p14:tracePt t="38882" x="6759575" y="3316288"/>
          <p14:tracePt t="38899" x="6797675" y="3316288"/>
          <p14:tracePt t="38901" x="6808788" y="3316288"/>
          <p14:tracePt t="38915" x="6872288" y="3316288"/>
          <p14:tracePt t="38930" x="6910388" y="3316288"/>
          <p14:tracePt t="38948" x="6946900" y="3316288"/>
          <p14:tracePt t="38964" x="6972300" y="3316288"/>
          <p14:tracePt t="38965" x="6985000" y="3316288"/>
          <p14:tracePt t="38981" x="7010400" y="3316288"/>
          <p14:tracePt t="38998" x="7059613" y="3316288"/>
          <p14:tracePt t="39014" x="7085013" y="3290888"/>
          <p14:tracePt t="39015" x="7123113" y="3290888"/>
          <p14:tracePt t="39031" x="7159625" y="3267075"/>
          <p14:tracePt t="39050" x="7235825" y="3254375"/>
          <p14:tracePt t="39065" x="7246938" y="3254375"/>
          <p14:tracePt t="39066" x="7272338" y="3254375"/>
          <p14:tracePt t="39082" x="7285038" y="3254375"/>
          <p14:tracePt t="39098" x="7297738" y="3254375"/>
          <p14:tracePt t="39201" x="7272338" y="3254375"/>
          <p14:tracePt t="39207" x="7246938" y="3254375"/>
          <p14:tracePt t="39216" x="7210425" y="3241675"/>
          <p14:tracePt t="39232" x="7134225" y="3241675"/>
          <p14:tracePt t="39248" x="7021513" y="3241675"/>
          <p14:tracePt t="39265" x="6872288" y="3241675"/>
          <p14:tracePt t="39266" x="6821488" y="3241675"/>
          <p14:tracePt t="39281" x="6708775" y="3241675"/>
          <p14:tracePt t="39298" x="6646863" y="3241675"/>
          <p14:tracePt t="39300" x="6634163" y="3241675"/>
          <p14:tracePt t="39315" x="6621463" y="3241675"/>
          <p14:tracePt t="39316" x="6608763" y="3241675"/>
          <p14:tracePt t="39331" x="6584950" y="3241675"/>
          <p14:tracePt t="39349" x="6572250" y="3241675"/>
          <p14:tracePt t="39365" x="6559550" y="3241675"/>
          <p14:tracePt t="39366" x="6546850" y="3254375"/>
          <p14:tracePt t="39382" x="6508750" y="3254375"/>
          <p14:tracePt t="39398" x="6496050" y="3254375"/>
          <p14:tracePt t="39415" x="6472238" y="3267075"/>
          <p14:tracePt t="39431" x="6359525" y="3290888"/>
          <p14:tracePt t="39449" x="6334125" y="3290888"/>
          <p14:tracePt t="39465" x="6221413" y="3316288"/>
          <p14:tracePt t="39466" x="6196013" y="3328988"/>
          <p14:tracePt t="39481" x="6170613" y="3341688"/>
          <p14:tracePt t="39498" x="6157913" y="3341688"/>
          <p14:tracePt t="39515" x="6096000" y="3378200"/>
          <p14:tracePt t="39516" x="6083300" y="3378200"/>
          <p14:tracePt t="39531" x="6070600" y="3390900"/>
          <p14:tracePt t="39548" x="6057900" y="3390900"/>
          <p14:tracePt t="39565" x="5995988" y="3416300"/>
          <p14:tracePt t="39566" x="5970588" y="3429000"/>
          <p14:tracePt t="39581" x="5957888" y="3441700"/>
          <p14:tracePt t="39598" x="5945188" y="3441700"/>
          <p14:tracePt t="39615" x="5932488" y="3441700"/>
          <p14:tracePt t="39631" x="5921375" y="3441700"/>
          <p14:tracePt t="39648" x="5921375" y="3454400"/>
          <p14:tracePt t="39679" x="5895975" y="3454400"/>
          <p14:tracePt t="39744" x="5895975" y="3467100"/>
          <p14:tracePt t="39750" x="5908675" y="3467100"/>
          <p14:tracePt t="39758" x="5921375" y="3479800"/>
          <p14:tracePt t="39766" x="5932488" y="3490913"/>
          <p14:tracePt t="39781" x="6008688" y="3490913"/>
          <p14:tracePt t="39798" x="6108700" y="3503613"/>
          <p14:tracePt t="39815" x="6270625" y="3529013"/>
          <p14:tracePt t="39816" x="6334125" y="3529013"/>
          <p14:tracePt t="39831" x="6434138" y="3529013"/>
          <p14:tracePt t="39848" x="6496050" y="3529013"/>
          <p14:tracePt t="39865" x="6559550" y="3516313"/>
          <p14:tracePt t="39866" x="6572250" y="3516313"/>
          <p14:tracePt t="39882" x="6634163" y="3503613"/>
          <p14:tracePt t="39898" x="6659563" y="3490913"/>
          <p14:tracePt t="39915" x="6708775" y="3467100"/>
          <p14:tracePt t="39916" x="6721475" y="3467100"/>
          <p14:tracePt t="39931" x="6772275" y="3454400"/>
          <p14:tracePt t="39948" x="6821488" y="3416300"/>
          <p14:tracePt t="39965" x="6897688" y="3416300"/>
          <p14:tracePt t="39982" x="6959600" y="3390900"/>
          <p14:tracePt t="39998" x="7010400" y="3378200"/>
          <p14:tracePt t="40015" x="7034213" y="3378200"/>
          <p14:tracePt t="40016" x="7072313" y="3378200"/>
          <p14:tracePt t="40031" x="7097713" y="3378200"/>
          <p14:tracePt t="40048" x="7134225" y="3367088"/>
          <p14:tracePt t="40065" x="7159625" y="3354388"/>
          <p14:tracePt t="40066" x="7185025" y="3354388"/>
          <p14:tracePt t="40081" x="7235825" y="3328988"/>
          <p14:tracePt t="40098" x="7285038" y="3316288"/>
          <p14:tracePt t="40115" x="7323138" y="3303588"/>
          <p14:tracePt t="40117" x="7335838" y="3303588"/>
          <p14:tracePt t="40132" x="7372350" y="3290888"/>
          <p14:tracePt t="40148" x="7410450" y="3290888"/>
          <p14:tracePt t="40165" x="7435850" y="3290888"/>
          <p14:tracePt t="40186" x="7448550" y="3290888"/>
          <p14:tracePt t="40230" x="7459663" y="3290888"/>
          <p14:tracePt t="40316" x="7485063" y="3290888"/>
          <p14:tracePt t="41066" x="7435850" y="3290888"/>
          <p14:tracePt t="41073" x="7348538" y="3290888"/>
          <p14:tracePt t="41081" x="7272338" y="3290888"/>
          <p14:tracePt t="41098" x="7072313" y="3278188"/>
          <p14:tracePt t="41115" x="6934200" y="3278188"/>
          <p14:tracePt t="41116" x="6897688" y="3278188"/>
          <p14:tracePt t="41132" x="6759575" y="3278188"/>
          <p14:tracePt t="41148" x="6596063" y="3303588"/>
          <p14:tracePt t="41165" x="6421438" y="3316288"/>
          <p14:tracePt t="41166" x="6370638" y="3316288"/>
          <p14:tracePt t="41181" x="6321425" y="3316288"/>
          <p14:tracePt t="41182" x="6283325" y="3328988"/>
          <p14:tracePt t="41198" x="6196013" y="3328988"/>
          <p14:tracePt t="41215" x="6008688" y="3328988"/>
          <p14:tracePt t="41216" x="5895975" y="3328988"/>
          <p14:tracePt t="41231" x="5808663" y="3328988"/>
          <p14:tracePt t="41248" x="5683250" y="3328988"/>
          <p14:tracePt t="41265" x="5595938" y="3328988"/>
          <p14:tracePt t="41267" x="5557838" y="3341688"/>
          <p14:tracePt t="41281" x="5507038" y="3341688"/>
          <p14:tracePt t="41282" x="5470525" y="3354388"/>
          <p14:tracePt t="41298" x="5370513" y="3354388"/>
          <p14:tracePt t="41315" x="5281613" y="3354388"/>
          <p14:tracePt t="41317" x="5270500" y="3354388"/>
          <p14:tracePt t="41331" x="5257800" y="3354388"/>
          <p14:tracePt t="41348" x="5232400" y="3354388"/>
          <p14:tracePt t="41365" x="5207000" y="3367088"/>
          <p14:tracePt t="41381" x="5170488" y="3378200"/>
          <p14:tracePt t="41382" x="5157788" y="3378200"/>
          <p14:tracePt t="41398" x="5132388" y="3378200"/>
          <p14:tracePt t="41416" x="5094288" y="3378200"/>
          <p14:tracePt t="41417" x="5057775" y="3378200"/>
          <p14:tracePt t="41431" x="5032375" y="3378200"/>
          <p14:tracePt t="41432" x="5006975" y="3367088"/>
          <p14:tracePt t="41448" x="4932363" y="3354388"/>
          <p14:tracePt t="41465" x="4894263" y="3354388"/>
          <p14:tracePt t="41467" x="4881563" y="3354388"/>
          <p14:tracePt t="41482" x="4868863" y="3354388"/>
          <p14:tracePt t="41498" x="4856163" y="3354388"/>
          <p14:tracePt t="41515" x="4856163" y="3341688"/>
          <p14:tracePt t="41517" x="4843463" y="3341688"/>
          <p14:tracePt t="41531" x="4832350" y="3328988"/>
          <p14:tracePt t="41532" x="4832350" y="3303588"/>
          <p14:tracePt t="41548" x="4832350" y="3254375"/>
          <p14:tracePt t="41565" x="4832350" y="3216275"/>
          <p14:tracePt t="41567" x="4832350" y="3203575"/>
          <p14:tracePt t="41581" x="4832350" y="3178175"/>
          <p14:tracePt t="41582" x="4832350" y="3141663"/>
          <p14:tracePt t="41598" x="4832350" y="3090863"/>
          <p14:tracePt t="41615" x="4843463" y="3028950"/>
          <p14:tracePt t="41617" x="4843463" y="3003550"/>
          <p14:tracePt t="41631" x="4843463" y="2978150"/>
          <p14:tracePt t="41632" x="4843463" y="2941638"/>
          <p14:tracePt t="41648" x="4843463" y="2878138"/>
          <p14:tracePt t="41665" x="4843463" y="2828925"/>
          <p14:tracePt t="41683" x="4843463" y="2790825"/>
          <p14:tracePt t="41684" x="4843463" y="2765425"/>
          <p14:tracePt t="41698" x="4832350" y="2740025"/>
          <p14:tracePt t="41715" x="4832350" y="2728913"/>
          <p14:tracePt t="41717" x="4819650" y="2703513"/>
          <p14:tracePt t="41731" x="4806950" y="2678113"/>
          <p14:tracePt t="41748" x="4756150" y="2640013"/>
          <p14:tracePt t="41765" x="4694238" y="2603500"/>
          <p14:tracePt t="41781" x="4643438" y="2578100"/>
          <p14:tracePt t="41798" x="4430713" y="2540000"/>
          <p14:tracePt t="41815" x="4268788" y="2540000"/>
          <p14:tracePt t="41817" x="4205288" y="2540000"/>
          <p14:tracePt t="41832" x="4181475" y="2540000"/>
          <p14:tracePt t="41848" x="4068763" y="2540000"/>
          <p14:tracePt t="41865" x="4030663" y="2552700"/>
          <p14:tracePt t="41867" x="3992563" y="2565400"/>
          <p14:tracePt t="41881" x="3956050" y="2565400"/>
          <p14:tracePt t="41882" x="3943350" y="2565400"/>
          <p14:tracePt t="41897" x="3892550" y="2578100"/>
          <p14:tracePt t="41914" x="3830638" y="2603500"/>
          <p14:tracePt t="41916" x="3817938" y="2603500"/>
          <p14:tracePt t="41931" x="3792538" y="2603500"/>
          <p14:tracePt t="41932" x="3767138" y="2616200"/>
          <p14:tracePt t="41948" x="3730625" y="2627313"/>
          <p14:tracePt t="41965" x="3692525" y="2652713"/>
          <p14:tracePt t="41981" x="3667125" y="2665413"/>
          <p14:tracePt t="41998" x="3605213" y="2752725"/>
          <p14:tracePt t="42015" x="3567113" y="2828925"/>
          <p14:tracePt t="42031" x="3517900" y="2916238"/>
          <p14:tracePt t="42032" x="3517900" y="2941638"/>
          <p14:tracePt t="42048" x="3517900" y="2990850"/>
          <p14:tracePt t="42064" x="3517900" y="3016250"/>
          <p14:tracePt t="42081" x="3517900" y="3041650"/>
          <p14:tracePt t="42082" x="3517900" y="3065463"/>
          <p14:tracePt t="42098" x="3517900" y="3103563"/>
          <p14:tracePt t="42114" x="3517900" y="3128963"/>
          <p14:tracePt t="42131" x="3530600" y="3178175"/>
          <p14:tracePt t="42132" x="3541713" y="3190875"/>
          <p14:tracePt t="42148" x="3567113" y="3241675"/>
          <p14:tracePt t="42164" x="3643313" y="3290888"/>
          <p14:tracePt t="42181" x="3717925" y="3354388"/>
          <p14:tracePt t="42183" x="3743325" y="3367088"/>
          <p14:tracePt t="42198" x="3792538" y="3403600"/>
          <p14:tracePt t="42214" x="3856038" y="3416300"/>
          <p14:tracePt t="42231" x="3879850" y="3441700"/>
          <p14:tracePt t="42248" x="3905250" y="3454400"/>
          <p14:tracePt t="42264" x="3917950" y="3454400"/>
          <p14:tracePt t="42282" x="3956050" y="3467100"/>
          <p14:tracePt t="42298" x="4017963" y="3467100"/>
          <p14:tracePt t="42315" x="4143375" y="3467100"/>
          <p14:tracePt t="42331" x="4243388" y="3467100"/>
          <p14:tracePt t="42333" x="4305300" y="3467100"/>
          <p14:tracePt t="42348" x="4381500" y="3467100"/>
          <p14:tracePt t="42365" x="4430713" y="3467100"/>
          <p14:tracePt t="42381" x="4456113" y="3467100"/>
          <p14:tracePt t="42383" x="4468813" y="3467100"/>
          <p14:tracePt t="42410" x="4481513" y="3467100"/>
          <p14:tracePt t="42417" x="4494213" y="3467100"/>
          <p14:tracePt t="42433" x="4506913" y="3467100"/>
          <p14:tracePt t="42452" x="4518025" y="3467100"/>
          <p14:tracePt t="42465" x="4543425" y="3454400"/>
          <p14:tracePt t="42481" x="4581525" y="3429000"/>
          <p14:tracePt t="42498" x="4606925" y="3429000"/>
          <p14:tracePt t="42516" x="4630738" y="3429000"/>
          <p14:tracePt t="42517" x="4630738" y="3416300"/>
          <p14:tracePt t="42531" x="4643438" y="3416300"/>
          <p14:tracePt t="42548" x="4656138" y="3416300"/>
          <p14:tracePt t="42564" x="4668838" y="3416300"/>
          <p14:tracePt t="42639" x="4681538" y="3416300"/>
          <p14:tracePt t="44705" x="4619625" y="3429000"/>
          <p14:tracePt t="44712" x="4568825" y="3441700"/>
          <p14:tracePt t="44719" x="4506913" y="3454400"/>
          <p14:tracePt t="44731" x="4481513" y="3454400"/>
          <p14:tracePt t="44733" x="4443413" y="3467100"/>
          <p14:tracePt t="44748" x="4418013" y="3467100"/>
          <p14:tracePt t="44749" x="4394200" y="3479800"/>
          <p14:tracePt t="44764" x="4343400" y="3490913"/>
          <p14:tracePt t="44782" x="4318000" y="3503613"/>
          <p14:tracePt t="44798" x="4243388" y="3529013"/>
          <p14:tracePt t="44799" x="4205288" y="3541713"/>
          <p14:tracePt t="44815" x="4130675" y="3554413"/>
          <p14:tracePt t="44831" x="4068763" y="3579813"/>
          <p14:tracePt t="44848" x="3968750" y="3629025"/>
          <p14:tracePt t="44864" x="3930650" y="3641725"/>
          <p14:tracePt t="44882" x="3905250" y="3667125"/>
          <p14:tracePt t="44883" x="3892550" y="3667125"/>
          <p14:tracePt t="44899" x="3879850" y="3667125"/>
          <p14:tracePt t="44914" x="3867150" y="3679825"/>
          <p14:tracePt t="44940" x="3856038" y="3692525"/>
          <p14:tracePt t="44949" x="3856038" y="3716338"/>
          <p14:tracePt t="44964" x="3817938" y="3803650"/>
          <p14:tracePt t="44983" x="3779838" y="3967163"/>
          <p14:tracePt t="44997" x="3779838" y="4054475"/>
          <p14:tracePt t="44998" x="3779838" y="4141788"/>
          <p14:tracePt t="45014" x="3756025" y="4330700"/>
          <p14:tracePt t="45031" x="3743325" y="4467225"/>
          <p14:tracePt t="45048" x="3743325" y="4543425"/>
          <p14:tracePt t="45049" x="3743325" y="4567238"/>
          <p14:tracePt t="45064" x="3743325" y="4618038"/>
          <p14:tracePt t="45081" x="3743325" y="4643438"/>
          <p14:tracePt t="45098" x="3743325" y="4679950"/>
          <p14:tracePt t="45099" x="3743325" y="4692650"/>
          <p14:tracePt t="45114" x="3743325" y="4730750"/>
          <p14:tracePt t="45131" x="3756025" y="4779963"/>
          <p14:tracePt t="45148" x="3767138" y="4792663"/>
          <p14:tracePt t="45149" x="3767138" y="4805363"/>
          <p14:tracePt t="45164" x="3779838" y="4818063"/>
          <p14:tracePt t="45181" x="3792538" y="4843463"/>
          <p14:tracePt t="45198" x="3805238" y="4856163"/>
          <p14:tracePt t="45199" x="3817938" y="4868863"/>
          <p14:tracePt t="45214" x="3830638" y="4879975"/>
          <p14:tracePt t="45231" x="3843338" y="4892675"/>
          <p14:tracePt t="45248" x="3856038" y="4892675"/>
          <p14:tracePt t="45264" x="3867150" y="4892675"/>
          <p14:tracePt t="45291" x="3879850" y="4892675"/>
          <p14:tracePt t="45369" x="3892550" y="4892675"/>
          <p14:tracePt t="45441" x="3905250" y="4892675"/>
          <p14:tracePt t="45469" x="3917950" y="4892675"/>
          <p14:tracePt t="45477" x="3917950" y="4868863"/>
          <p14:tracePt t="45483" x="3930650" y="4856163"/>
          <p14:tracePt t="45497" x="3930650" y="4843463"/>
          <p14:tracePt t="45514" x="3943350" y="4805363"/>
          <p14:tracePt t="45531" x="3943350" y="4792663"/>
          <p14:tracePt t="45548" x="3943350" y="4779963"/>
          <p14:tracePt t="45591" x="3943350" y="4768850"/>
          <p14:tracePt t="45613" x="3943350" y="4743450"/>
          <p14:tracePt t="45619" x="3943350" y="4730750"/>
          <p14:tracePt t="45631" x="3943350" y="4718050"/>
          <p14:tracePt t="45648" x="3956050" y="4656138"/>
          <p14:tracePt t="45650" x="3956050" y="4605338"/>
          <p14:tracePt t="45664" x="3956050" y="4518025"/>
          <p14:tracePt t="45681" x="3956050" y="4443413"/>
          <p14:tracePt t="45698" x="3956050" y="4367213"/>
          <p14:tracePt t="45699" x="3956050" y="4341813"/>
          <p14:tracePt t="45714" x="3956050" y="4305300"/>
          <p14:tracePt t="45731" x="3956050" y="4267200"/>
          <p14:tracePt t="45748" x="3930650" y="4241800"/>
          <p14:tracePt t="45749" x="3930650" y="4230688"/>
          <p14:tracePt t="45764" x="3917950" y="4167188"/>
          <p14:tracePt t="45781" x="3905250" y="4105275"/>
          <p14:tracePt t="45798" x="3892550" y="4041775"/>
          <p14:tracePt t="45799" x="3892550" y="3979863"/>
          <p14:tracePt t="45814" x="3892550" y="3916363"/>
          <p14:tracePt t="45831" x="3879850" y="3854450"/>
          <p14:tracePt t="45848" x="3867150" y="3803650"/>
          <p14:tracePt t="45849" x="3856038" y="3792538"/>
          <p14:tracePt t="45865" x="3843338" y="3754438"/>
          <p14:tracePt t="45881" x="3830638" y="3716338"/>
          <p14:tracePt t="45898" x="3830638" y="3692525"/>
          <p14:tracePt t="45899" x="3817938" y="3679825"/>
          <p14:tracePt t="45914" x="3817938" y="3654425"/>
          <p14:tracePt t="45931" x="3805238" y="3641725"/>
          <p14:tracePt t="45948" x="3792538" y="3616325"/>
          <p14:tracePt t="45949" x="3792538" y="3603625"/>
          <p14:tracePt t="45964" x="3767138" y="3554413"/>
          <p14:tracePt t="45982" x="3756025" y="3529013"/>
          <p14:tracePt t="45984" x="3743325" y="3503613"/>
          <p14:tracePt t="45999" x="3705225" y="3454400"/>
          <p14:tracePt t="46014" x="3617913" y="3378200"/>
          <p14:tracePt t="46031" x="3505200" y="3328988"/>
          <p14:tracePt t="46048" x="3405188" y="3303588"/>
          <p14:tracePt t="46064" x="3317875" y="3267075"/>
          <p14:tracePt t="46081" x="3292475" y="3267075"/>
          <p14:tracePt t="46098" x="3241675" y="3254375"/>
          <p14:tracePt t="46099" x="3228975" y="3241675"/>
          <p14:tracePt t="46114" x="3167063" y="3228975"/>
          <p14:tracePt t="46131" x="3092450" y="3216275"/>
          <p14:tracePt t="46149" x="2992438" y="3216275"/>
          <p14:tracePt t="46164" x="2916238" y="3216275"/>
          <p14:tracePt t="46181" x="2867025" y="3216275"/>
          <p14:tracePt t="46199" x="2828925" y="3216275"/>
          <p14:tracePt t="46214" x="2790825" y="3216275"/>
          <p14:tracePt t="46231" x="2778125" y="3216275"/>
          <p14:tracePt t="46249" x="2767013" y="3216275"/>
          <p14:tracePt t="46264" x="2754313" y="3216275"/>
          <p14:tracePt t="46281" x="2741613" y="3216275"/>
          <p14:tracePt t="46298" x="2716213" y="3254375"/>
          <p14:tracePt t="46299" x="2690813" y="3278188"/>
          <p14:tracePt t="46315" x="2654300" y="3341688"/>
          <p14:tracePt t="46331" x="2590800" y="3454400"/>
          <p14:tracePt t="46348" x="2554288" y="3516313"/>
          <p14:tracePt t="46350" x="2554288" y="3541713"/>
          <p14:tracePt t="46364" x="2516188" y="3603625"/>
          <p14:tracePt t="46381" x="2516188" y="3641725"/>
          <p14:tracePt t="46398" x="2516188" y="3703638"/>
          <p14:tracePt t="46399" x="2516188" y="3741738"/>
          <p14:tracePt t="46414" x="2516188" y="3816350"/>
          <p14:tracePt t="46432" x="2541588" y="3879850"/>
          <p14:tracePt t="46448" x="2554288" y="3916363"/>
          <p14:tracePt t="46449" x="2565400" y="3954463"/>
          <p14:tracePt t="46464" x="2578100" y="3979863"/>
          <p14:tracePt t="46482" x="2590800" y="4017963"/>
          <p14:tracePt t="46499" x="2616200" y="4041775"/>
          <p14:tracePt t="46514" x="2641600" y="4067175"/>
          <p14:tracePt t="46531" x="2678113" y="4117975"/>
          <p14:tracePt t="46548" x="2716213" y="4154488"/>
          <p14:tracePt t="46549" x="2741613" y="4167188"/>
          <p14:tracePt t="46565" x="2803525" y="4179888"/>
          <p14:tracePt t="46581" x="2854325" y="4205288"/>
          <p14:tracePt t="46598" x="2916238" y="4217988"/>
          <p14:tracePt t="46599" x="2954338" y="4217988"/>
          <p14:tracePt t="46614" x="2992438" y="4217988"/>
          <p14:tracePt t="46615" x="3016250" y="4217988"/>
          <p14:tracePt t="46631" x="3054350" y="4217988"/>
          <p14:tracePt t="46648" x="3092450" y="4217988"/>
          <p14:tracePt t="46649" x="3116263" y="4217988"/>
          <p14:tracePt t="46664" x="3141663" y="4217988"/>
          <p14:tracePt t="46681" x="3154363" y="4217988"/>
          <p14:tracePt t="46698" x="3167063" y="4217988"/>
          <p14:tracePt t="46714" x="3179763" y="4217988"/>
          <p14:tracePt t="46756" x="3192463" y="4217988"/>
          <p14:tracePt t="46828" x="3205163" y="4217988"/>
          <p14:tracePt t="46921" x="3228975" y="4217988"/>
          <p14:tracePt t="46942" x="3241675" y="4217988"/>
          <p14:tracePt t="46956" x="3254375" y="4217988"/>
          <p14:tracePt t="46965" x="3254375" y="4205288"/>
          <p14:tracePt t="46970" x="3267075" y="4205288"/>
          <p14:tracePt t="46981" x="3279775" y="4205288"/>
          <p14:tracePt t="47006" x="3292475" y="4205288"/>
          <p14:tracePt t="47028" x="3305175" y="4205288"/>
          <p14:tracePt t="47050" x="3317875" y="4205288"/>
          <p14:tracePt t="47064" x="3328988" y="4205288"/>
          <p14:tracePt t="47092" x="3341688" y="4205288"/>
          <p14:tracePt t="47099" x="3341688" y="4192588"/>
          <p14:tracePt t="47106" x="3354388" y="4192588"/>
          <p14:tracePt t="47114" x="3367088" y="4192588"/>
          <p14:tracePt t="47131" x="3379788" y="4192588"/>
          <p14:tracePt t="47178" x="3392488" y="4192588"/>
          <p14:tracePt t="47228" x="3405188" y="4179888"/>
          <p14:tracePt t="47242" x="3417888" y="4179888"/>
          <p14:tracePt t="47292" x="3429000" y="4179888"/>
          <p14:tracePt t="47364" x="3454400" y="4179888"/>
          <p14:tracePt t="47378" x="3454400" y="4167188"/>
          <p14:tracePt t="47400" x="3467100" y="4167188"/>
          <p14:tracePt t="47415" x="3479800" y="4154488"/>
          <p14:tracePt t="47428" x="3492500" y="4129088"/>
          <p14:tracePt t="47442" x="3505200" y="4129088"/>
          <p14:tracePt t="47464" x="3517900" y="4117975"/>
          <p14:tracePt t="47478" x="3530600" y="4117975"/>
          <p14:tracePt t="47514" x="3541713" y="4117975"/>
          <p14:tracePt t="47521" x="3541713" y="4105275"/>
          <p14:tracePt t="47535" x="3554413" y="4105275"/>
          <p14:tracePt t="47571" x="3567113" y="4105275"/>
          <p14:tracePt t="47642" x="3579813" y="4105275"/>
          <p14:tracePt t="47714" x="3592513" y="4105275"/>
          <p14:tracePt t="47735" x="3592513" y="4092575"/>
          <p14:tracePt t="47743" x="3605213" y="4092575"/>
          <p14:tracePt t="47757" x="3630613" y="4079875"/>
          <p14:tracePt t="47765" x="3643313" y="4054475"/>
          <p14:tracePt t="47780" x="3692525" y="4041775"/>
          <p14:tracePt t="47797" x="3743325" y="4017963"/>
          <p14:tracePt t="47813" x="3805238" y="4005263"/>
          <p14:tracePt t="47830" x="3892550" y="3992563"/>
          <p14:tracePt t="47847" x="3930650" y="3979863"/>
          <p14:tracePt t="47863" x="3992563" y="3979863"/>
          <p14:tracePt t="47864" x="4056063" y="3979863"/>
          <p14:tracePt t="47880" x="4192588" y="3979863"/>
          <p14:tracePt t="47897" x="4330700" y="3979863"/>
          <p14:tracePt t="47914" x="4556125" y="4017963"/>
          <p14:tracePt t="47930" x="4732338" y="4054475"/>
          <p14:tracePt t="47947" x="5057775" y="4129088"/>
          <p14:tracePt t="47964" x="5319713" y="4167188"/>
          <p14:tracePt t="47982" x="5595938" y="4205288"/>
          <p14:tracePt t="47997" x="5857875" y="4267200"/>
          <p14:tracePt t="48014" x="6157913" y="4318000"/>
          <p14:tracePt t="48031" x="6446838" y="4418013"/>
          <p14:tracePt t="48047" x="6684963" y="4467225"/>
          <p14:tracePt t="48063" x="6859588" y="4554538"/>
          <p14:tracePt t="48064" x="6972300" y="4592638"/>
          <p14:tracePt t="48080" x="7197725" y="4679950"/>
          <p14:tracePt t="48097" x="7323138" y="4718050"/>
          <p14:tracePt t="48114" x="7410450" y="4756150"/>
          <p14:tracePt t="48131" x="7448550" y="4768850"/>
          <p14:tracePt t="48147" x="7459663" y="4768850"/>
          <p14:tracePt t="48164" x="7472363" y="4768850"/>
          <p14:tracePt t="48185" x="7485063" y="4768850"/>
          <p14:tracePt t="48472" x="7610475" y="4756150"/>
          <p14:tracePt t="48479" x="7748588" y="4743450"/>
          <p14:tracePt t="48486" x="8299450" y="4605338"/>
          <p14:tracePt t="48497" x="8548688" y="4567238"/>
          <p14:tracePt t="48514" x="9324975" y="4292600"/>
          <p14:tracePt t="48515" x="9563100" y="4230688"/>
          <p14:tracePt t="48531" x="10264775" y="3929063"/>
          <p14:tracePt t="48548" x="10639425" y="3829050"/>
          <p14:tracePt t="48550" x="10964863" y="3741738"/>
          <p14:tracePt t="48564" x="11390313" y="3654425"/>
          <p14:tracePt t="48566" x="11515725" y="3641725"/>
          <p14:tracePt t="48581" x="11828463" y="3579813"/>
          <p14:tracePt t="48598" x="12153900" y="3516313"/>
        </p14:tracePtLst>
      </p14:laserTrace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5" cstate="print"/>
          <a:srcRect/>
          <a:stretch>
            <a:fillRect/>
          </a:stretch>
        </p:blipFill>
        <p:spPr bwMode="auto">
          <a:xfrm>
            <a:off x="1827214" y="758825"/>
            <a:ext cx="8535987" cy="5340350"/>
          </a:xfrm>
          <a:prstGeom prst="rect">
            <a:avLst/>
          </a:prstGeom>
          <a:noFill/>
          <a:ln w="9525">
            <a:noFill/>
            <a:miter lim="800000"/>
            <a:headEnd/>
            <a:tailEnd/>
          </a:ln>
        </p:spPr>
      </p:pic>
      <p:sp>
        <p:nvSpPr>
          <p:cNvPr id="22531" name="Rectangle 3"/>
          <p:cNvSpPr>
            <a:spLocks noGrp="1" noChangeArrowheads="1"/>
          </p:cNvSpPr>
          <p:nvPr>
            <p:ph type="ctrTitle"/>
          </p:nvPr>
        </p:nvSpPr>
        <p:spPr>
          <a:xfrm>
            <a:off x="1676400" y="0"/>
            <a:ext cx="1981200" cy="304800"/>
          </a:xfrm>
          <a:noFill/>
        </p:spPr>
        <p:txBody>
          <a:bodyPr/>
          <a:lstStyle/>
          <a:p>
            <a:pPr eaLnBrk="1" hangingPunct="1"/>
            <a:r>
              <a:rPr lang="en-US" sz="1200"/>
              <a:t>LE 18-23a</a:t>
            </a:r>
          </a:p>
        </p:txBody>
      </p:sp>
      <p:sp>
        <p:nvSpPr>
          <p:cNvPr id="22532" name="Text Box 4"/>
          <p:cNvSpPr txBox="1">
            <a:spLocks noChangeArrowheads="1"/>
          </p:cNvSpPr>
          <p:nvPr/>
        </p:nvSpPr>
        <p:spPr bwMode="auto">
          <a:xfrm>
            <a:off x="2589213" y="1947864"/>
            <a:ext cx="704850" cy="369887"/>
          </a:xfrm>
          <a:prstGeom prst="rect">
            <a:avLst/>
          </a:prstGeom>
          <a:noFill/>
          <a:ln w="9525">
            <a:noFill/>
            <a:miter lim="800000"/>
            <a:headEnd/>
            <a:tailEnd/>
          </a:ln>
        </p:spPr>
        <p:txBody>
          <a:bodyPr wrap="none" lIns="0" tIns="0" rIns="0" bIns="0"/>
          <a:lstStyle/>
          <a:p>
            <a:r>
              <a:rPr lang="en-US" sz="2000" b="1"/>
              <a:t>DNA</a:t>
            </a:r>
          </a:p>
        </p:txBody>
      </p:sp>
      <p:sp>
        <p:nvSpPr>
          <p:cNvPr id="22533" name="Text Box 5"/>
          <p:cNvSpPr txBox="1">
            <a:spLocks noChangeArrowheads="1"/>
          </p:cNvSpPr>
          <p:nvPr/>
        </p:nvSpPr>
        <p:spPr bwMode="auto">
          <a:xfrm>
            <a:off x="2947989" y="3563938"/>
            <a:ext cx="847725" cy="457200"/>
          </a:xfrm>
          <a:prstGeom prst="rect">
            <a:avLst/>
          </a:prstGeom>
          <a:noFill/>
          <a:ln w="9525">
            <a:noFill/>
            <a:miter lim="800000"/>
            <a:headEnd/>
            <a:tailEnd/>
          </a:ln>
        </p:spPr>
        <p:txBody>
          <a:bodyPr wrap="none" lIns="0" tIns="0" rIns="0" bIns="0"/>
          <a:lstStyle/>
          <a:p>
            <a:r>
              <a:rPr lang="en-US" sz="2000" b="1"/>
              <a:t>cAMP</a:t>
            </a:r>
          </a:p>
        </p:txBody>
      </p:sp>
      <p:sp>
        <p:nvSpPr>
          <p:cNvPr id="22534" name="Text Box 6"/>
          <p:cNvSpPr txBox="1">
            <a:spLocks noChangeArrowheads="1"/>
          </p:cNvSpPr>
          <p:nvPr/>
        </p:nvSpPr>
        <p:spPr bwMode="auto">
          <a:xfrm>
            <a:off x="4533901" y="1965325"/>
            <a:ext cx="593725" cy="306388"/>
          </a:xfrm>
          <a:prstGeom prst="rect">
            <a:avLst/>
          </a:prstGeom>
          <a:noFill/>
          <a:ln w="9525">
            <a:noFill/>
            <a:miter lim="800000"/>
            <a:headEnd/>
            <a:tailEnd/>
          </a:ln>
        </p:spPr>
        <p:txBody>
          <a:bodyPr wrap="none" lIns="0" tIns="0" rIns="0" bIns="0"/>
          <a:lstStyle/>
          <a:p>
            <a:r>
              <a:rPr lang="en-US" sz="2000" b="1" i="1">
                <a:solidFill>
                  <a:schemeClr val="bg1"/>
                </a:solidFill>
              </a:rPr>
              <a:t>lacl</a:t>
            </a:r>
          </a:p>
        </p:txBody>
      </p:sp>
      <p:sp>
        <p:nvSpPr>
          <p:cNvPr id="22535" name="Text Box 7"/>
          <p:cNvSpPr txBox="1">
            <a:spLocks noChangeArrowheads="1"/>
          </p:cNvSpPr>
          <p:nvPr/>
        </p:nvSpPr>
        <p:spPr bwMode="auto">
          <a:xfrm>
            <a:off x="3409951" y="2633664"/>
            <a:ext cx="2492375" cy="485775"/>
          </a:xfrm>
          <a:prstGeom prst="rect">
            <a:avLst/>
          </a:prstGeom>
          <a:noFill/>
          <a:ln w="9525">
            <a:noFill/>
            <a:miter lim="800000"/>
            <a:headEnd/>
            <a:tailEnd/>
          </a:ln>
        </p:spPr>
        <p:txBody>
          <a:bodyPr wrap="none" lIns="0" tIns="0" rIns="0" bIns="0"/>
          <a:lstStyle/>
          <a:p>
            <a:r>
              <a:rPr lang="en-US" sz="2000" b="1"/>
              <a:t>CAP-binding site</a:t>
            </a:r>
          </a:p>
        </p:txBody>
      </p:sp>
      <p:sp>
        <p:nvSpPr>
          <p:cNvPr id="22536" name="Text Box 8"/>
          <p:cNvSpPr txBox="1">
            <a:spLocks noChangeArrowheads="1"/>
          </p:cNvSpPr>
          <p:nvPr/>
        </p:nvSpPr>
        <p:spPr bwMode="auto">
          <a:xfrm>
            <a:off x="6605588" y="769938"/>
            <a:ext cx="1320800" cy="341312"/>
          </a:xfrm>
          <a:prstGeom prst="rect">
            <a:avLst/>
          </a:prstGeom>
          <a:noFill/>
          <a:ln w="9525">
            <a:noFill/>
            <a:miter lim="800000"/>
            <a:headEnd/>
            <a:tailEnd/>
          </a:ln>
        </p:spPr>
        <p:txBody>
          <a:bodyPr wrap="none" lIns="0" tIns="0" rIns="0" bIns="0"/>
          <a:lstStyle/>
          <a:p>
            <a:r>
              <a:rPr lang="en-US" sz="2000" b="1"/>
              <a:t>Promoter</a:t>
            </a:r>
          </a:p>
        </p:txBody>
      </p:sp>
      <p:sp>
        <p:nvSpPr>
          <p:cNvPr id="22537" name="Text Box 9"/>
          <p:cNvSpPr txBox="1">
            <a:spLocks noChangeArrowheads="1"/>
          </p:cNvSpPr>
          <p:nvPr/>
        </p:nvSpPr>
        <p:spPr bwMode="auto">
          <a:xfrm>
            <a:off x="6667501" y="3257551"/>
            <a:ext cx="911225" cy="735013"/>
          </a:xfrm>
          <a:prstGeom prst="rect">
            <a:avLst/>
          </a:prstGeom>
          <a:noFill/>
          <a:ln w="9525">
            <a:noFill/>
            <a:miter lim="800000"/>
            <a:headEnd/>
            <a:tailEnd/>
          </a:ln>
        </p:spPr>
        <p:txBody>
          <a:bodyPr wrap="none" lIns="0" tIns="0" rIns="0" bIns="0"/>
          <a:lstStyle/>
          <a:p>
            <a:r>
              <a:rPr lang="en-US" sz="2000" b="1"/>
              <a:t>Active</a:t>
            </a:r>
          </a:p>
          <a:p>
            <a:r>
              <a:rPr lang="en-US" sz="2000" b="1"/>
              <a:t>CAP</a:t>
            </a:r>
          </a:p>
        </p:txBody>
      </p:sp>
      <p:sp>
        <p:nvSpPr>
          <p:cNvPr id="22538" name="Text Box 10"/>
          <p:cNvSpPr txBox="1">
            <a:spLocks noChangeArrowheads="1"/>
          </p:cNvSpPr>
          <p:nvPr/>
        </p:nvSpPr>
        <p:spPr bwMode="auto">
          <a:xfrm>
            <a:off x="5219701" y="4568826"/>
            <a:ext cx="1135063" cy="665163"/>
          </a:xfrm>
          <a:prstGeom prst="rect">
            <a:avLst/>
          </a:prstGeom>
          <a:noFill/>
          <a:ln w="9525">
            <a:noFill/>
            <a:miter lim="800000"/>
            <a:headEnd/>
            <a:tailEnd/>
          </a:ln>
        </p:spPr>
        <p:txBody>
          <a:bodyPr wrap="none" lIns="0" tIns="0" rIns="0" bIns="0"/>
          <a:lstStyle/>
          <a:p>
            <a:r>
              <a:rPr lang="en-US" sz="2000" b="1"/>
              <a:t>Inactive</a:t>
            </a:r>
          </a:p>
          <a:p>
            <a:r>
              <a:rPr lang="en-US" sz="2000" b="1"/>
              <a:t>CAP</a:t>
            </a:r>
          </a:p>
        </p:txBody>
      </p:sp>
      <p:sp>
        <p:nvSpPr>
          <p:cNvPr id="22539" name="Text Box 11"/>
          <p:cNvSpPr txBox="1">
            <a:spLocks noChangeArrowheads="1"/>
          </p:cNvSpPr>
          <p:nvPr/>
        </p:nvSpPr>
        <p:spPr bwMode="auto">
          <a:xfrm>
            <a:off x="7688263" y="2524126"/>
            <a:ext cx="1816100" cy="1287463"/>
          </a:xfrm>
          <a:prstGeom prst="rect">
            <a:avLst/>
          </a:prstGeom>
          <a:noFill/>
          <a:ln w="9525">
            <a:noFill/>
            <a:miter lim="800000"/>
            <a:headEnd/>
            <a:tailEnd/>
          </a:ln>
        </p:spPr>
        <p:txBody>
          <a:bodyPr wrap="none" lIns="0" tIns="0" rIns="0" bIns="0"/>
          <a:lstStyle/>
          <a:p>
            <a:r>
              <a:rPr lang="en-US" sz="2000" b="1"/>
              <a:t>RNA</a:t>
            </a:r>
          </a:p>
          <a:p>
            <a:r>
              <a:rPr lang="en-US" sz="2000" b="1"/>
              <a:t>polymerase</a:t>
            </a:r>
          </a:p>
          <a:p>
            <a:r>
              <a:rPr lang="en-US" sz="2000" b="1"/>
              <a:t>can bind</a:t>
            </a:r>
          </a:p>
          <a:p>
            <a:r>
              <a:rPr lang="en-US" sz="2000" b="1"/>
              <a:t>and transcribe</a:t>
            </a:r>
          </a:p>
        </p:txBody>
      </p:sp>
      <p:sp>
        <p:nvSpPr>
          <p:cNvPr id="22540" name="Text Box 12"/>
          <p:cNvSpPr txBox="1">
            <a:spLocks noChangeArrowheads="1"/>
          </p:cNvSpPr>
          <p:nvPr/>
        </p:nvSpPr>
        <p:spPr bwMode="auto">
          <a:xfrm>
            <a:off x="9177339" y="2574925"/>
            <a:ext cx="1366837" cy="452438"/>
          </a:xfrm>
          <a:prstGeom prst="rect">
            <a:avLst/>
          </a:prstGeom>
          <a:noFill/>
          <a:ln w="9525">
            <a:noFill/>
            <a:miter lim="800000"/>
            <a:headEnd/>
            <a:tailEnd/>
          </a:ln>
        </p:spPr>
        <p:txBody>
          <a:bodyPr wrap="none" lIns="0" tIns="0" rIns="0" bIns="0"/>
          <a:lstStyle/>
          <a:p>
            <a:r>
              <a:rPr lang="en-US" sz="2000" b="1"/>
              <a:t>Operator</a:t>
            </a:r>
          </a:p>
        </p:txBody>
      </p:sp>
      <p:sp>
        <p:nvSpPr>
          <p:cNvPr id="22541" name="Text Box 13"/>
          <p:cNvSpPr txBox="1">
            <a:spLocks noChangeArrowheads="1"/>
          </p:cNvSpPr>
          <p:nvPr/>
        </p:nvSpPr>
        <p:spPr bwMode="auto">
          <a:xfrm>
            <a:off x="9510714" y="1965326"/>
            <a:ext cx="725487" cy="365125"/>
          </a:xfrm>
          <a:prstGeom prst="rect">
            <a:avLst/>
          </a:prstGeom>
          <a:noFill/>
          <a:ln w="9525">
            <a:noFill/>
            <a:miter lim="800000"/>
            <a:headEnd/>
            <a:tailEnd/>
          </a:ln>
        </p:spPr>
        <p:txBody>
          <a:bodyPr wrap="none" lIns="0" tIns="0" rIns="0" bIns="0"/>
          <a:lstStyle/>
          <a:p>
            <a:r>
              <a:rPr lang="en-US" sz="2000" b="1" i="1"/>
              <a:t>lacZ</a:t>
            </a:r>
          </a:p>
        </p:txBody>
      </p:sp>
      <p:sp>
        <p:nvSpPr>
          <p:cNvPr id="22542" name="Text Box 14"/>
          <p:cNvSpPr txBox="1">
            <a:spLocks noChangeArrowheads="1"/>
          </p:cNvSpPr>
          <p:nvPr/>
        </p:nvSpPr>
        <p:spPr bwMode="auto">
          <a:xfrm>
            <a:off x="8918575" y="4422776"/>
            <a:ext cx="1733550" cy="728663"/>
          </a:xfrm>
          <a:prstGeom prst="rect">
            <a:avLst/>
          </a:prstGeom>
          <a:noFill/>
          <a:ln w="9525">
            <a:noFill/>
            <a:miter lim="800000"/>
            <a:headEnd/>
            <a:tailEnd/>
          </a:ln>
        </p:spPr>
        <p:txBody>
          <a:bodyPr wrap="none" lIns="0" tIns="0" rIns="0" bIns="0"/>
          <a:lstStyle/>
          <a:p>
            <a:r>
              <a:rPr lang="en-US" sz="2000" b="1"/>
              <a:t>Inactive </a:t>
            </a:r>
            <a:r>
              <a:rPr lang="en-US" sz="2000" b="1" i="1"/>
              <a:t>lac</a:t>
            </a:r>
            <a:endParaRPr lang="en-US" sz="2000" b="1"/>
          </a:p>
          <a:p>
            <a:r>
              <a:rPr lang="en-US" sz="2000" b="1"/>
              <a:t>repressor</a:t>
            </a:r>
          </a:p>
        </p:txBody>
      </p:sp>
      <p:sp>
        <p:nvSpPr>
          <p:cNvPr id="22543" name="Text Box 15"/>
          <p:cNvSpPr txBox="1">
            <a:spLocks noChangeArrowheads="1"/>
          </p:cNvSpPr>
          <p:nvPr/>
        </p:nvSpPr>
        <p:spPr bwMode="auto">
          <a:xfrm>
            <a:off x="2371726" y="5281613"/>
            <a:ext cx="7896225" cy="787400"/>
          </a:xfrm>
          <a:prstGeom prst="rect">
            <a:avLst/>
          </a:prstGeom>
          <a:noFill/>
          <a:ln w="9525">
            <a:noFill/>
            <a:miter lim="800000"/>
            <a:headEnd/>
            <a:tailEnd/>
          </a:ln>
        </p:spPr>
        <p:txBody>
          <a:bodyPr wrap="none" lIns="0" tIns="0" rIns="0" bIns="0"/>
          <a:lstStyle/>
          <a:p>
            <a:r>
              <a:rPr lang="en-US" sz="2000" b="1"/>
              <a:t>Lactose present, glucose scarce (cAMP level high): abundant </a:t>
            </a:r>
            <a:r>
              <a:rPr lang="en-US" sz="2000" b="1" i="1"/>
              <a:t>lac</a:t>
            </a:r>
            <a:endParaRPr lang="en-US" sz="2000" b="1"/>
          </a:p>
          <a:p>
            <a:r>
              <a:rPr lang="en-US" sz="2000" b="1"/>
              <a:t>mRNA synthesized</a:t>
            </a:r>
          </a:p>
        </p:txBody>
      </p:sp>
      <p:sp>
        <p:nvSpPr>
          <p:cNvPr id="22544" name="AutoShape 16"/>
          <p:cNvSpPr>
            <a:spLocks/>
          </p:cNvSpPr>
          <p:nvPr/>
        </p:nvSpPr>
        <p:spPr bwMode="auto">
          <a:xfrm rot="-5400000">
            <a:off x="6984207" y="-586581"/>
            <a:ext cx="315913" cy="3584575"/>
          </a:xfrm>
          <a:prstGeom prst="rightBrace">
            <a:avLst>
              <a:gd name="adj1" fmla="val 94556"/>
              <a:gd name="adj2" fmla="val 50000"/>
            </a:avLst>
          </a:prstGeom>
          <a:noFill/>
          <a:ln w="12700">
            <a:solidFill>
              <a:schemeClr val="tx1"/>
            </a:solidFill>
            <a:round/>
            <a:headEnd/>
            <a:tailEnd/>
          </a:ln>
        </p:spPr>
        <p:txBody>
          <a:bodyPr wrap="none" anchor="ctr"/>
          <a:lstStyle/>
          <a:p>
            <a:endParaRPr lang="en-US"/>
          </a:p>
        </p:txBody>
      </p:sp>
      <p:sp>
        <p:nvSpPr>
          <p:cNvPr id="22545" name="Line 17"/>
          <p:cNvSpPr>
            <a:spLocks noChangeShapeType="1"/>
          </p:cNvSpPr>
          <p:nvPr/>
        </p:nvSpPr>
        <p:spPr bwMode="auto">
          <a:xfrm flipV="1">
            <a:off x="5381626" y="2206625"/>
            <a:ext cx="460375" cy="381000"/>
          </a:xfrm>
          <a:prstGeom prst="line">
            <a:avLst/>
          </a:prstGeom>
          <a:noFill/>
          <a:ln w="12700">
            <a:solidFill>
              <a:schemeClr val="tx1"/>
            </a:solidFill>
            <a:round/>
            <a:headEnd/>
            <a:tailEnd/>
          </a:ln>
        </p:spPr>
        <p:txBody>
          <a:bodyPr wrap="none" anchor="ctr"/>
          <a:lstStyle/>
          <a:p>
            <a:endParaRPr lang="en-US"/>
          </a:p>
        </p:txBody>
      </p:sp>
      <p:sp>
        <p:nvSpPr>
          <p:cNvPr id="22546" name="Line 18"/>
          <p:cNvSpPr>
            <a:spLocks noChangeShapeType="1"/>
          </p:cNvSpPr>
          <p:nvPr/>
        </p:nvSpPr>
        <p:spPr bwMode="auto">
          <a:xfrm>
            <a:off x="7135813" y="2436814"/>
            <a:ext cx="412750" cy="238125"/>
          </a:xfrm>
          <a:prstGeom prst="line">
            <a:avLst/>
          </a:prstGeom>
          <a:noFill/>
          <a:ln w="12700">
            <a:solidFill>
              <a:schemeClr val="tx1"/>
            </a:solidFill>
            <a:round/>
            <a:headEnd/>
            <a:tailEnd/>
          </a:ln>
        </p:spPr>
        <p:txBody>
          <a:bodyPr wrap="none" anchor="ctr"/>
          <a:lstStyle/>
          <a:p>
            <a:endParaRPr lang="en-US"/>
          </a:p>
        </p:txBody>
      </p:sp>
      <p:sp>
        <p:nvSpPr>
          <p:cNvPr id="22547" name="Line 19"/>
          <p:cNvSpPr>
            <a:spLocks noChangeShapeType="1"/>
          </p:cNvSpPr>
          <p:nvPr/>
        </p:nvSpPr>
        <p:spPr bwMode="auto">
          <a:xfrm>
            <a:off x="8755063" y="2238375"/>
            <a:ext cx="277812" cy="515938"/>
          </a:xfrm>
          <a:prstGeom prst="line">
            <a:avLst/>
          </a:prstGeom>
          <a:noFill/>
          <a:ln w="12700">
            <a:solidFill>
              <a:schemeClr val="tx1"/>
            </a:solidFill>
            <a:round/>
            <a:headEnd/>
            <a:tailEnd/>
          </a:ln>
        </p:spPr>
        <p:txBody>
          <a:bodyPr wrap="none" anchor="ctr"/>
          <a:lstStyle/>
          <a:p>
            <a:endParaRPr lang="en-US"/>
          </a:p>
        </p:txBody>
      </p:sp>
      <p:sp>
        <p:nvSpPr>
          <p:cNvPr id="20" name="TextBox 19"/>
          <p:cNvSpPr txBox="1"/>
          <p:nvPr/>
        </p:nvSpPr>
        <p:spPr>
          <a:xfrm>
            <a:off x="1828800" y="5105400"/>
            <a:ext cx="457200" cy="523220"/>
          </a:xfrm>
          <a:prstGeom prst="rect">
            <a:avLst/>
          </a:prstGeom>
          <a:solidFill>
            <a:schemeClr val="bg1"/>
          </a:solidFill>
        </p:spPr>
        <p:txBody>
          <a:bodyPr wrap="square" rtlCol="0">
            <a:spAutoFit/>
          </a:bodyPr>
          <a:lstStyle/>
          <a:p>
            <a:r>
              <a:rPr lang="en-US" sz="2800" b="1" dirty="0"/>
              <a:t>©</a:t>
            </a:r>
          </a:p>
        </p:txBody>
      </p:sp>
      <p:pic>
        <p:nvPicPr>
          <p:cNvPr id="3" name="Audio 2">
            <a:hlinkClick r:id="" action="ppaction://media"/>
            <a:extLst>
              <a:ext uri="{FF2B5EF4-FFF2-40B4-BE49-F238E27FC236}">
                <a16:creationId xmlns:a16="http://schemas.microsoft.com/office/drawing/2014/main" id="{7AA9D168-F7F9-39E1-30F8-08077BE455AD}"/>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103994798"/>
      </p:ext>
    </p:extLst>
  </p:cSld>
  <p:clrMapOvr>
    <a:masterClrMapping/>
  </p:clrMapOvr>
  <mc:AlternateContent xmlns:mc="http://schemas.openxmlformats.org/markup-compatibility/2006" xmlns:p14="http://schemas.microsoft.com/office/powerpoint/2010/main">
    <mc:Choice Requires="p14">
      <p:transition spd="slow" p14:dur="2000" advTm="61537"/>
    </mc:Choice>
    <mc:Fallback xmlns="">
      <p:transition spd="slow" advTm="615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883" x="11766550" y="4241800"/>
          <p14:tracePt t="889" x="11579225" y="4318000"/>
          <p14:tracePt t="906" x="10852150" y="4543425"/>
          <p14:tracePt t="923" x="10477500" y="4667250"/>
          <p14:tracePt t="939" x="9750425" y="4918075"/>
          <p14:tracePt t="956" x="8837613" y="5194300"/>
          <p14:tracePt t="973" x="8474075" y="5294313"/>
          <p14:tracePt t="989" x="7785100" y="5468938"/>
          <p14:tracePt t="990" x="7623175" y="5518150"/>
          <p14:tracePt t="1008" x="7235825" y="5681663"/>
          <p14:tracePt t="1024" x="6972300" y="5794375"/>
          <p14:tracePt t="1026" x="6846888" y="5856288"/>
          <p14:tracePt t="1040" x="6759575" y="5907088"/>
          <p14:tracePt t="1040" x="6672263" y="5945188"/>
          <p14:tracePt t="1056" x="6483350" y="6007100"/>
          <p14:tracePt t="1074" x="6321425" y="6056313"/>
          <p14:tracePt t="1075" x="6246813" y="6069013"/>
          <p14:tracePt t="1090" x="6221413" y="6081713"/>
          <p14:tracePt t="1091" x="6183313" y="6081713"/>
          <p14:tracePt t="1106" x="6157913" y="6094413"/>
          <p14:tracePt t="1123" x="6134100" y="6094413"/>
          <p14:tracePt t="1125" x="6108700" y="6107113"/>
          <p14:tracePt t="1140" x="6096000" y="6107113"/>
          <p14:tracePt t="1141" x="6083300" y="6107113"/>
          <p14:tracePt t="1156" x="6045200" y="6132513"/>
          <p14:tracePt t="1173" x="5983288" y="6157913"/>
          <p14:tracePt t="1190" x="5932488" y="6169025"/>
          <p14:tracePt t="1191" x="5908675" y="6194425"/>
          <p14:tracePt t="1206" x="5870575" y="6219825"/>
          <p14:tracePt t="1224" x="5845175" y="6232525"/>
          <p14:tracePt t="1225" x="5845175" y="6245225"/>
          <p14:tracePt t="1240" x="5832475" y="6245225"/>
          <p14:tracePt t="1242" x="5821363" y="6257925"/>
          <p14:tracePt t="1290" x="5821363" y="6269038"/>
          <p14:tracePt t="1697" x="5745163" y="6245225"/>
          <p14:tracePt t="1704" x="5657850" y="6194425"/>
          <p14:tracePt t="1711" x="5583238" y="6145213"/>
          <p14:tracePt t="1723" x="5495925" y="6069013"/>
          <p14:tracePt t="1740" x="5281613" y="5932488"/>
          <p14:tracePt t="1740" x="5094288" y="5781675"/>
          <p14:tracePt t="1756" x="4856163" y="5619750"/>
          <p14:tracePt t="1776" x="4668838" y="5456238"/>
          <p14:tracePt t="1777" x="4481513" y="5330825"/>
          <p14:tracePt t="1790" x="4318000" y="5243513"/>
          <p14:tracePt t="1790" x="4156075" y="5156200"/>
          <p14:tracePt t="1806" x="3979863" y="5081588"/>
          <p14:tracePt t="1823" x="3730625" y="4930775"/>
          <p14:tracePt t="1840" x="3505200" y="4779963"/>
          <p14:tracePt t="1841" x="3405188" y="4730750"/>
          <p14:tracePt t="1857" x="3292475" y="4656138"/>
          <p14:tracePt t="1873" x="3141663" y="4530725"/>
          <p14:tracePt t="1890" x="2928938" y="4392613"/>
          <p14:tracePt t="1891" x="2854325" y="4330700"/>
          <p14:tracePt t="1907" x="2690813" y="4267200"/>
          <p14:tracePt t="1923" x="2616200" y="4217988"/>
          <p14:tracePt t="1940" x="2516188" y="4192588"/>
          <p14:tracePt t="1941" x="2441575" y="4167188"/>
          <p14:tracePt t="1956" x="2316163" y="4129088"/>
          <p14:tracePt t="1973" x="2216150" y="4129088"/>
          <p14:tracePt t="1990" x="2190750" y="4129088"/>
          <p14:tracePt t="1992" x="2178050" y="4129088"/>
          <p14:tracePt t="2006" x="2152650" y="4129088"/>
          <p14:tracePt t="2076" x="2152650" y="4141788"/>
          <p14:tracePt t="2091" x="2152650" y="4154488"/>
          <p14:tracePt t="2097" x="2178050" y="4167188"/>
          <p14:tracePt t="2106" x="2190750" y="4192588"/>
          <p14:tracePt t="2123" x="2228850" y="4230688"/>
          <p14:tracePt t="2140" x="2303463" y="4267200"/>
          <p14:tracePt t="2140" x="2352675" y="4279900"/>
          <p14:tracePt t="2156" x="2516188" y="4341813"/>
          <p14:tracePt t="2173" x="2828925" y="4392613"/>
          <p14:tracePt t="2190" x="3054350" y="4418013"/>
          <p14:tracePt t="2191" x="3179763" y="4418013"/>
          <p14:tracePt t="2206" x="3492500" y="4454525"/>
          <p14:tracePt t="2223" x="3717925" y="4467225"/>
          <p14:tracePt t="2240" x="3856038" y="4479925"/>
          <p14:tracePt t="2241" x="3917950" y="4492625"/>
          <p14:tracePt t="2256" x="3992563" y="4505325"/>
          <p14:tracePt t="2273" x="4030663" y="4505325"/>
          <p14:tracePt t="2291" x="4043363" y="4505325"/>
          <p14:tracePt t="2362" x="4056063" y="4505325"/>
          <p14:tracePt t="2391" x="4081463" y="4505325"/>
          <p14:tracePt t="2397" x="4117975" y="4505325"/>
          <p14:tracePt t="2406" x="4156075" y="4505325"/>
          <p14:tracePt t="2423" x="4230688" y="4492625"/>
          <p14:tracePt t="2441" x="4443413" y="4430713"/>
          <p14:tracePt t="2456" x="4594225" y="4405313"/>
          <p14:tracePt t="2473" x="4732338" y="4392613"/>
          <p14:tracePt t="2490" x="4819650" y="4392613"/>
          <p14:tracePt t="2491" x="4843463" y="4392613"/>
          <p14:tracePt t="2506" x="4894263" y="4392613"/>
          <p14:tracePt t="2523" x="4919663" y="4392613"/>
          <p14:tracePt t="2540" x="4932363" y="4392613"/>
          <p14:tracePt t="2569" x="4956175" y="4392613"/>
          <p14:tracePt t="2613" x="4956175" y="4379913"/>
          <p14:tracePt t="2619" x="4968875" y="4379913"/>
          <p14:tracePt t="2633" x="4968875" y="4367213"/>
          <p14:tracePt t="2647" x="4968875" y="4354513"/>
          <p14:tracePt t="2656" x="4968875" y="4341813"/>
          <p14:tracePt t="2673" x="4968875" y="4318000"/>
          <p14:tracePt t="2690" x="4968875" y="4267200"/>
          <p14:tracePt t="2706" x="4968875" y="4241800"/>
          <p14:tracePt t="2724" x="4968875" y="4217988"/>
          <p14:tracePt t="2741" x="4932363" y="4154488"/>
          <p14:tracePt t="2756" x="4868863" y="4129088"/>
          <p14:tracePt t="2773" x="4768850" y="4067175"/>
          <p14:tracePt t="2790" x="4681538" y="4041775"/>
          <p14:tracePt t="2806" x="4619625" y="4041775"/>
          <p14:tracePt t="2824" x="4556125" y="4041775"/>
          <p14:tracePt t="2841" x="4406900" y="4041775"/>
          <p14:tracePt t="2856" x="4330700" y="4041775"/>
          <p14:tracePt t="2873" x="4256088" y="4041775"/>
          <p14:tracePt t="2889" x="4205288" y="4041775"/>
          <p14:tracePt t="2891" x="4192588" y="4041775"/>
          <p14:tracePt t="2906" x="4156075" y="4054475"/>
          <p14:tracePt t="2923" x="4130675" y="4079875"/>
          <p14:tracePt t="2940" x="4081463" y="4105275"/>
          <p14:tracePt t="2941" x="4068763" y="4105275"/>
          <p14:tracePt t="2956" x="4030663" y="4154488"/>
          <p14:tracePt t="2973" x="3992563" y="4217988"/>
          <p14:tracePt t="2990" x="3968750" y="4292600"/>
          <p14:tracePt t="2991" x="3956050" y="4318000"/>
          <p14:tracePt t="3006" x="3930650" y="4379913"/>
          <p14:tracePt t="3023" x="3930650" y="4430713"/>
          <p14:tracePt t="3039" x="3917950" y="4492625"/>
          <p14:tracePt t="3056" x="3917950" y="4579938"/>
          <p14:tracePt t="3073" x="3917950" y="4667250"/>
          <p14:tracePt t="3090" x="3917950" y="4718050"/>
          <p14:tracePt t="3091" x="3917950" y="4756150"/>
          <p14:tracePt t="3106" x="3930650" y="4805363"/>
          <p14:tracePt t="3123" x="3956050" y="4856163"/>
          <p14:tracePt t="3140" x="3968750" y="4892675"/>
          <p14:tracePt t="3141" x="3979863" y="4918075"/>
          <p14:tracePt t="3157" x="4005263" y="4956175"/>
          <p14:tracePt t="3173" x="4043363" y="5005388"/>
          <p14:tracePt t="3189" x="4092575" y="5056188"/>
          <p14:tracePt t="3191" x="4117975" y="5068888"/>
          <p14:tracePt t="3206" x="4181475" y="5118100"/>
          <p14:tracePt t="3223" x="4230688" y="5130800"/>
          <p14:tracePt t="3240" x="4281488" y="5156200"/>
          <p14:tracePt t="3241" x="4305300" y="5168900"/>
          <p14:tracePt t="3256" x="4343400" y="5181600"/>
          <p14:tracePt t="3273" x="4394200" y="5205413"/>
          <p14:tracePt t="3290" x="4430713" y="5218113"/>
          <p14:tracePt t="3291" x="4456113" y="5230813"/>
          <p14:tracePt t="3306" x="4518025" y="5230813"/>
          <p14:tracePt t="3323" x="4581525" y="5243513"/>
          <p14:tracePt t="3340" x="4643438" y="5243513"/>
          <p14:tracePt t="3341" x="4681538" y="5243513"/>
          <p14:tracePt t="3356" x="4706938" y="5243513"/>
          <p14:tracePt t="3373" x="4806950" y="5243513"/>
          <p14:tracePt t="3390" x="4868863" y="5243513"/>
          <p14:tracePt t="3391" x="4881563" y="5230813"/>
          <p14:tracePt t="3406" x="4894263" y="5230813"/>
          <p14:tracePt t="3407" x="4945063" y="5218113"/>
          <p14:tracePt t="3424" x="4968875" y="5194300"/>
          <p14:tracePt t="3440" x="5019675" y="5181600"/>
          <p14:tracePt t="3441" x="5032375" y="5181600"/>
          <p14:tracePt t="3456" x="5045075" y="5181600"/>
          <p14:tracePt t="3473" x="5057775" y="5181600"/>
          <p14:tracePt t="3491" x="5057775" y="5168900"/>
          <p14:tracePt t="3512" x="5068888" y="5168900"/>
          <p14:tracePt t="3524" x="5094288" y="5156200"/>
          <p14:tracePt t="3541" x="5106988" y="5118100"/>
          <p14:tracePt t="3542" x="5119688" y="5105400"/>
          <p14:tracePt t="3562" x="5132388" y="5092700"/>
          <p14:tracePt t="3572" x="5132388" y="5081588"/>
          <p14:tracePt t="3598" x="5145088" y="5081588"/>
          <p14:tracePt t="3620" x="5145088" y="5068888"/>
          <p14:tracePt t="3649" x="5157788" y="5056188"/>
          <p14:tracePt t="3657" x="5157788" y="5030788"/>
          <p14:tracePt t="3662" x="5157788" y="5018088"/>
          <p14:tracePt t="3673" x="5157788" y="4992688"/>
          <p14:tracePt t="3690" x="5157788" y="4930775"/>
          <p14:tracePt t="3691" x="5157788" y="4918075"/>
          <p14:tracePt t="3706" x="5157788" y="4879975"/>
          <p14:tracePt t="3723" x="5157788" y="4843463"/>
          <p14:tracePt t="3748" x="5157788" y="4830763"/>
          <p14:tracePt t="3792" x="5145088" y="4805363"/>
          <p14:tracePt t="3799" x="5132388" y="4779963"/>
          <p14:tracePt t="3807" x="5132388" y="4768850"/>
          <p14:tracePt t="3823" x="5106988" y="4718050"/>
          <p14:tracePt t="3840" x="5094288" y="4667250"/>
          <p14:tracePt t="3841" x="5081588" y="4643438"/>
          <p14:tracePt t="3856" x="5068888" y="4630738"/>
          <p14:tracePt t="3873" x="5068888" y="4605338"/>
          <p14:tracePt t="3890" x="5057775" y="4592638"/>
          <p14:tracePt t="3892" x="5057775" y="4579938"/>
          <p14:tracePt t="3906" x="5045075" y="4567238"/>
          <p14:tracePt t="3923" x="5032375" y="4530725"/>
          <p14:tracePt t="3940" x="5019675" y="4518025"/>
          <p14:tracePt t="3942" x="5006975" y="4492625"/>
          <p14:tracePt t="3957" x="4994275" y="4479925"/>
          <p14:tracePt t="3958" x="4981575" y="4443413"/>
          <p14:tracePt t="3973" x="4968875" y="4405313"/>
          <p14:tracePt t="3990" x="4945063" y="4354513"/>
          <p14:tracePt t="4006" x="4919663" y="4330700"/>
          <p14:tracePt t="4007" x="4894263" y="4318000"/>
          <p14:tracePt t="4023" x="4856163" y="4267200"/>
          <p14:tracePt t="4040" x="4781550" y="4241800"/>
          <p14:tracePt t="4056" x="4706938" y="4217988"/>
          <p14:tracePt t="4073" x="4594225" y="4167188"/>
          <p14:tracePt t="4090" x="4556125" y="4154488"/>
          <p14:tracePt t="4091" x="4518025" y="4154488"/>
          <p14:tracePt t="4106" x="4494213" y="4141788"/>
          <p14:tracePt t="4108" x="4468813" y="4141788"/>
          <p14:tracePt t="4123" x="4356100" y="4117975"/>
          <p14:tracePt t="4140" x="4281488" y="4117975"/>
          <p14:tracePt t="4141" x="4256088" y="4117975"/>
          <p14:tracePt t="4157" x="4205288" y="4117975"/>
          <p14:tracePt t="4158" x="4181475" y="4117975"/>
          <p14:tracePt t="4174" x="4130675" y="4117975"/>
          <p14:tracePt t="4190" x="4117975" y="4117975"/>
          <p14:tracePt t="4206" x="4105275" y="4117975"/>
          <p14:tracePt t="4208" x="4081463" y="4117975"/>
          <p14:tracePt t="4223" x="4056063" y="4117975"/>
          <p14:tracePt t="4240" x="4030663" y="4141788"/>
          <p14:tracePt t="4242" x="3992563" y="4192588"/>
          <p14:tracePt t="4256" x="3956050" y="4217988"/>
          <p14:tracePt t="4257" x="3930650" y="4241800"/>
          <p14:tracePt t="4273" x="3892550" y="4341813"/>
          <p14:tracePt t="4290" x="3843338" y="4430713"/>
          <p14:tracePt t="4307" x="3830638" y="4479925"/>
          <p14:tracePt t="4307" x="3817938" y="4505325"/>
          <p14:tracePt t="4324" x="3805238" y="4543425"/>
          <p14:tracePt t="4341" x="3805238" y="4592638"/>
          <p14:tracePt t="4356" x="3805238" y="4618038"/>
          <p14:tracePt t="4357" x="3805238" y="4656138"/>
          <p14:tracePt t="4373" x="3805238" y="4705350"/>
          <p14:tracePt t="4390" x="3805238" y="4756150"/>
          <p14:tracePt t="4407" x="3805238" y="4805363"/>
          <p14:tracePt t="4407" x="3805238" y="4843463"/>
          <p14:tracePt t="4423" x="3830638" y="4892675"/>
          <p14:tracePt t="4440" x="3843338" y="4943475"/>
          <p14:tracePt t="4456" x="3856038" y="4981575"/>
          <p14:tracePt t="4457" x="3867150" y="4992688"/>
          <p14:tracePt t="4473" x="3879850" y="5030788"/>
          <p14:tracePt t="4489" x="3905250" y="5043488"/>
          <p14:tracePt t="4506" x="3943350" y="5081588"/>
          <p14:tracePt t="4507" x="3968750" y="5118100"/>
          <p14:tracePt t="4523" x="4068763" y="5143500"/>
          <p14:tracePt t="4539" x="4156075" y="5168900"/>
          <p14:tracePt t="4557" x="4256088" y="5181600"/>
          <p14:tracePt t="4557" x="4294188" y="5181600"/>
          <p14:tracePt t="4573" x="4356100" y="5181600"/>
          <p14:tracePt t="4590" x="4406900" y="5181600"/>
          <p14:tracePt t="4592" x="4456113" y="5181600"/>
          <p14:tracePt t="4607" x="4494213" y="5181600"/>
          <p14:tracePt t="4608" x="4530725" y="5181600"/>
          <p14:tracePt t="4623" x="4581525" y="5181600"/>
          <p14:tracePt t="4640" x="4643438" y="5181600"/>
          <p14:tracePt t="4642" x="4656138" y="5181600"/>
          <p14:tracePt t="4656" x="4668838" y="5181600"/>
          <p14:tracePt t="4657" x="4694238" y="5181600"/>
          <p14:tracePt t="4673" x="4719638" y="5181600"/>
          <p14:tracePt t="4690" x="4743450" y="5181600"/>
          <p14:tracePt t="4707" x="4756150" y="5181600"/>
          <p14:tracePt t="4708" x="4768850" y="5181600"/>
          <p14:tracePt t="4723" x="4806950" y="5156200"/>
          <p14:tracePt t="4740" x="4832350" y="5143500"/>
          <p14:tracePt t="4756" x="4856163" y="5092700"/>
          <p14:tracePt t="4757" x="4881563" y="5068888"/>
          <p14:tracePt t="4773" x="4894263" y="5056188"/>
          <p14:tracePt t="4789" x="4894263" y="5030788"/>
          <p14:tracePt t="4813" x="4894263" y="5018088"/>
          <p14:tracePt t="4885" x="4894263" y="5005388"/>
          <p14:tracePt t="4907" x="4894263" y="4992688"/>
          <p14:tracePt t="4914" x="4894263" y="4981575"/>
          <p14:tracePt t="4923" x="4894263" y="4968875"/>
          <p14:tracePt t="4939" x="4894263" y="4943475"/>
          <p14:tracePt t="4956" x="4894263" y="4930775"/>
          <p14:tracePt t="4973" x="4894263" y="4918075"/>
          <p14:tracePt t="5007" x="4894263" y="4905375"/>
          <p14:tracePt t="5493" x="4894263" y="4879975"/>
          <p14:tracePt t="5500" x="4881563" y="4868863"/>
          <p14:tracePt t="5506" x="4843463" y="4856163"/>
          <p14:tracePt t="5523" x="4781550" y="4818063"/>
          <p14:tracePt t="5539" x="4706938" y="4768850"/>
          <p14:tracePt t="5556" x="4630738" y="4756150"/>
          <p14:tracePt t="5557" x="4606925" y="4743450"/>
          <p14:tracePt t="5573" x="4543425" y="4718050"/>
          <p14:tracePt t="5589" x="4481513" y="4679950"/>
          <p14:tracePt t="5607" x="4343400" y="4630738"/>
          <p14:tracePt t="5623" x="4305300" y="4618038"/>
          <p14:tracePt t="5639" x="4281488" y="4618038"/>
          <p14:tracePt t="5656" x="4268788" y="4618038"/>
          <p14:tracePt t="5657" x="4256088" y="4618038"/>
          <p14:tracePt t="5673" x="4243388" y="4618038"/>
          <p14:tracePt t="5690" x="4230688" y="4618038"/>
          <p14:tracePt t="5707" x="4217988" y="4618038"/>
          <p14:tracePt t="5723" x="4192588" y="4618038"/>
          <p14:tracePt t="5743" x="4181475" y="4618038"/>
          <p14:tracePt t="5757" x="4168775" y="4618038"/>
          <p14:tracePt t="5773" x="4156075" y="4618038"/>
          <p14:tracePt t="5790" x="4143375" y="4618038"/>
          <p14:tracePt t="5806" x="4143375" y="4630738"/>
          <p14:tracePt t="5823" x="4130675" y="4630738"/>
          <p14:tracePt t="5851" x="4117975" y="4630738"/>
          <p14:tracePt t="5879" x="4117975" y="4643438"/>
          <p14:tracePt t="6301" x="4117975" y="4656138"/>
          <p14:tracePt t="6308" x="4117975" y="4667250"/>
          <p14:tracePt t="6324" x="4117975" y="4692650"/>
          <p14:tracePt t="6340" x="4117975" y="4756150"/>
          <p14:tracePt t="6357" x="4143375" y="4843463"/>
          <p14:tracePt t="6358" x="4156075" y="4868863"/>
          <p14:tracePt t="6373" x="4168775" y="4892675"/>
          <p14:tracePt t="6374" x="4181475" y="4930775"/>
          <p14:tracePt t="6390" x="4205288" y="4968875"/>
          <p14:tracePt t="6407" x="4256088" y="5005388"/>
          <p14:tracePt t="6408" x="4268788" y="5030788"/>
          <p14:tracePt t="6423" x="4294188" y="5056188"/>
          <p14:tracePt t="6424" x="4318000" y="5068888"/>
          <p14:tracePt t="6440" x="4381500" y="5092700"/>
          <p14:tracePt t="6457" x="4418013" y="5105400"/>
          <p14:tracePt t="6458" x="4443413" y="5118100"/>
          <p14:tracePt t="6473" x="4468813" y="5118100"/>
          <p14:tracePt t="6474" x="4530725" y="5130800"/>
          <p14:tracePt t="6490" x="4606925" y="5130800"/>
          <p14:tracePt t="6508" x="4732338" y="5130800"/>
          <p14:tracePt t="6523" x="4781550" y="5130800"/>
          <p14:tracePt t="6524" x="4832350" y="5118100"/>
          <p14:tracePt t="6540" x="4894263" y="5092700"/>
          <p14:tracePt t="6557" x="4945063" y="5081588"/>
          <p14:tracePt t="6558" x="4956175" y="5068888"/>
          <p14:tracePt t="6573" x="4981575" y="5056188"/>
          <p14:tracePt t="6574" x="5006975" y="5043488"/>
          <p14:tracePt t="6590" x="5032375" y="5018088"/>
          <p14:tracePt t="6607" x="5045075" y="5005388"/>
          <p14:tracePt t="6624" x="5057775" y="4992688"/>
          <p14:tracePt t="6640" x="5068888" y="4992688"/>
          <p14:tracePt t="6657" x="5081588" y="4992688"/>
          <p14:tracePt t="6658" x="5081588" y="4981575"/>
          <p14:tracePt t="6694" x="5094288" y="4981575"/>
          <p14:tracePt t="6708" x="5106988" y="4968875"/>
          <p14:tracePt t="6714" x="5119688" y="4943475"/>
          <p14:tracePt t="6723" x="5132388" y="4930775"/>
          <p14:tracePt t="6739" x="5132388" y="4918075"/>
          <p14:tracePt t="6757" x="5132388" y="4905375"/>
          <p14:tracePt t="6772" x="5145088" y="4905375"/>
          <p14:tracePt t="6790" x="5145088" y="4892675"/>
          <p14:tracePt t="6844" x="5145088" y="4879975"/>
          <p14:tracePt t="6858" x="5145088" y="4868863"/>
          <p14:tracePt t="6873" x="5145088" y="4856163"/>
          <p14:tracePt t="6879" x="5145088" y="4843463"/>
          <p14:tracePt t="6889" x="5145088" y="4830763"/>
          <p14:tracePt t="6906" x="5132388" y="4818063"/>
          <p14:tracePt t="6923" x="5119688" y="4792663"/>
          <p14:tracePt t="6939" x="5081588" y="4768850"/>
          <p14:tracePt t="6956" x="5045075" y="4756150"/>
          <p14:tracePt t="6973" x="4994275" y="4743450"/>
          <p14:tracePt t="6974" x="4956175" y="4730750"/>
          <p14:tracePt t="6989" x="4932363" y="4730750"/>
          <p14:tracePt t="7006" x="4894263" y="4730750"/>
          <p14:tracePt t="7022" x="4881563" y="4730750"/>
          <p14:tracePt t="7039" x="4856163" y="4730750"/>
          <p14:tracePt t="7101" x="4843463" y="4730750"/>
          <p14:tracePt t="8073" x="4856163" y="4730750"/>
          <p14:tracePt t="8080" x="4868863" y="4743450"/>
          <p14:tracePt t="8089" x="4894263" y="4768850"/>
          <p14:tracePt t="8106" x="4956175" y="4843463"/>
          <p14:tracePt t="8124" x="5019675" y="4918075"/>
          <p14:tracePt t="8139" x="5045075" y="4943475"/>
          <p14:tracePt t="8156" x="5081588" y="4968875"/>
          <p14:tracePt t="8174" x="5207000" y="5030788"/>
          <p14:tracePt t="8189" x="5294313" y="5043488"/>
          <p14:tracePt t="8207" x="5419725" y="5043488"/>
          <p14:tracePt t="8224" x="5495925" y="5043488"/>
          <p14:tracePt t="8239" x="5557838" y="5043488"/>
          <p14:tracePt t="8257" x="5595938" y="5043488"/>
          <p14:tracePt t="8274" x="5695950" y="5030788"/>
          <p14:tracePt t="8290" x="5745163" y="5018088"/>
          <p14:tracePt t="8307" x="5808663" y="4992688"/>
          <p14:tracePt t="8324" x="5870575" y="4968875"/>
          <p14:tracePt t="8325" x="5908675" y="4968875"/>
          <p14:tracePt t="8340" x="5932488" y="4956175"/>
          <p14:tracePt t="8356" x="5983288" y="4956175"/>
          <p14:tracePt t="8374" x="6034088" y="4956175"/>
          <p14:tracePt t="8390" x="6070600" y="4956175"/>
          <p14:tracePt t="8406" x="6096000" y="4943475"/>
          <p14:tracePt t="8423" x="6121400" y="4930775"/>
          <p14:tracePt t="8440" x="6157913" y="4930775"/>
          <p14:tracePt t="8456" x="6170613" y="4930775"/>
          <p14:tracePt t="8473" x="6183313" y="4930775"/>
          <p14:tracePt t="8524" x="6196013" y="4930775"/>
          <p14:tracePt t="8917" x="6096000" y="4930775"/>
          <p14:tracePt t="8924" x="6034088" y="4930775"/>
          <p14:tracePt t="8940" x="5957888" y="4943475"/>
          <p14:tracePt t="8940" x="5895975" y="4956175"/>
          <p14:tracePt t="8956" x="5683250" y="5018088"/>
          <p14:tracePt t="8973" x="5507038" y="5043488"/>
          <p14:tracePt t="8974" x="5432425" y="5056188"/>
          <p14:tracePt t="8989" x="5345113" y="5056188"/>
          <p14:tracePt t="9006" x="5270500" y="5056188"/>
          <p14:tracePt t="9023" x="5157788" y="5056188"/>
          <p14:tracePt t="9039" x="5006975" y="5056188"/>
          <p14:tracePt t="9040" x="4981575" y="5043488"/>
          <p14:tracePt t="9056" x="4894263" y="5018088"/>
          <p14:tracePt t="9073" x="4832350" y="4992688"/>
          <p14:tracePt t="9074" x="4806950" y="4981575"/>
          <p14:tracePt t="9089" x="4794250" y="4981575"/>
          <p14:tracePt t="9090" x="4768850" y="4968875"/>
          <p14:tracePt t="9106" x="4743450" y="4956175"/>
          <p14:tracePt t="9123" x="4732338" y="4956175"/>
          <p14:tracePt t="9125" x="4719638" y="4956175"/>
          <p14:tracePt t="9139" x="4719638" y="4943475"/>
          <p14:tracePt t="9140" x="4706938" y="4943475"/>
          <p14:tracePt t="9189" x="4694238" y="4943475"/>
          <p14:tracePt t="9217" x="4681538" y="4943475"/>
          <p14:tracePt t="9224" x="4656138" y="4918075"/>
          <p14:tracePt t="9240" x="4630738" y="4905375"/>
          <p14:tracePt t="9256" x="4594225" y="4905375"/>
          <p14:tracePt t="9273" x="4518025" y="4892675"/>
          <p14:tracePt t="9274" x="4494213" y="4892675"/>
          <p14:tracePt t="9289" x="4481513" y="4892675"/>
          <p14:tracePt t="9306" x="4443413" y="4892675"/>
          <p14:tracePt t="9324" x="4406900" y="4892675"/>
          <p14:tracePt t="9339" x="4394200" y="4892675"/>
          <p14:tracePt t="9341" x="4381500" y="4892675"/>
          <p14:tracePt t="9356" x="4343400" y="4892675"/>
          <p14:tracePt t="9374" x="4294188" y="4892675"/>
          <p14:tracePt t="9390" x="4281488" y="4892675"/>
          <p14:tracePt t="9406" x="4243388" y="4892675"/>
          <p14:tracePt t="9423" x="4230688" y="4892675"/>
          <p14:tracePt t="9425" x="4217988" y="4892675"/>
          <p14:tracePt t="9440" x="4205288" y="4892675"/>
          <p14:tracePt t="9460" x="4192588" y="4892675"/>
          <p14:tracePt t="9473" x="4181475" y="4892675"/>
          <p14:tracePt t="9474" x="4168775" y="4892675"/>
          <p14:tracePt t="9490" x="4156075" y="4892675"/>
          <p14:tracePt t="9506" x="4156075" y="4879975"/>
          <p14:tracePt t="9523" x="4143375" y="4879975"/>
          <p14:tracePt t="9525" x="4130675" y="4879975"/>
          <p14:tracePt t="9539" x="4117975" y="4868863"/>
          <p14:tracePt t="9540" x="4105275" y="4868863"/>
          <p14:tracePt t="9557" x="4092575" y="4856163"/>
          <p14:tracePt t="9573" x="4068763" y="4830763"/>
          <p14:tracePt t="9574" x="4056063" y="4818063"/>
          <p14:tracePt t="9589" x="4030663" y="4818063"/>
          <p14:tracePt t="9606" x="3956050" y="4705350"/>
          <p14:tracePt t="9625" x="3867150" y="4467225"/>
          <p14:tracePt t="9639" x="3867150" y="4430713"/>
          <p14:tracePt t="9640" x="3867150" y="4379913"/>
          <p14:tracePt t="9656" x="3843338" y="4279900"/>
          <p14:tracePt t="9673" x="3805238" y="4167188"/>
          <p14:tracePt t="9675" x="3805238" y="4129088"/>
          <p14:tracePt t="9689" x="3792538" y="4067175"/>
          <p14:tracePt t="9690" x="3779838" y="4029075"/>
          <p14:tracePt t="9706" x="3743325" y="3941763"/>
          <p14:tracePt t="9723" x="3717925" y="3892550"/>
          <p14:tracePt t="9725" x="3705225" y="3867150"/>
          <p14:tracePt t="9739" x="3705225" y="3854450"/>
          <p14:tracePt t="9741" x="3692525" y="3841750"/>
          <p14:tracePt t="9756" x="3692525" y="3829050"/>
          <p14:tracePt t="9774" x="3679825" y="3816350"/>
          <p14:tracePt t="9775" x="3667125" y="3803650"/>
          <p14:tracePt t="9789" x="3667125" y="3792538"/>
          <p14:tracePt t="9790" x="3667125" y="3779838"/>
          <p14:tracePt t="9806" x="3643313" y="3754438"/>
          <p14:tracePt t="9823" x="3617913" y="3703638"/>
          <p14:tracePt t="9840" x="3617913" y="3654425"/>
          <p14:tracePt t="9841" x="3617913" y="3641725"/>
          <p14:tracePt t="9856" x="3617913" y="3579813"/>
          <p14:tracePt t="9873" x="3617913" y="3554413"/>
          <p14:tracePt t="9890" x="3617913" y="3529013"/>
          <p14:tracePt t="9891" x="3617913" y="3516313"/>
          <p14:tracePt t="9906" x="3643313" y="3503613"/>
          <p14:tracePt t="9924" x="3643313" y="3490913"/>
          <p14:tracePt t="9939" x="3643313" y="3479800"/>
          <p14:tracePt t="9940" x="3654425" y="3479800"/>
          <p14:tracePt t="9956" x="3667125" y="3454400"/>
          <p14:tracePt t="9973" x="3692525" y="3441700"/>
          <p14:tracePt t="9989" x="3730625" y="3441700"/>
          <p14:tracePt t="9990" x="3756025" y="3429000"/>
          <p14:tracePt t="10005" x="3805238" y="3429000"/>
          <p14:tracePt t="10023" x="3856038" y="3429000"/>
          <p14:tracePt t="10024" x="3905250" y="3429000"/>
          <p14:tracePt t="10039" x="3930650" y="3429000"/>
          <p14:tracePt t="10056" x="4056063" y="3454400"/>
          <p14:tracePt t="10072" x="4117975" y="3503613"/>
          <p14:tracePt t="10089" x="4168775" y="3529013"/>
          <p14:tracePt t="10106" x="4230688" y="3590925"/>
          <p14:tracePt t="10123" x="4281488" y="3616325"/>
          <p14:tracePt t="10140" x="4305300" y="3641725"/>
          <p14:tracePt t="10140" x="4318000" y="3667125"/>
          <p14:tracePt t="10156" x="4343400" y="3692525"/>
          <p14:tracePt t="10172" x="4368800" y="3716338"/>
          <p14:tracePt t="10189" x="4394200" y="3754438"/>
          <p14:tracePt t="10190" x="4406900" y="3779838"/>
          <p14:tracePt t="10206" x="4456113" y="3816350"/>
          <p14:tracePt t="10222" x="4494213" y="3867150"/>
          <p14:tracePt t="10240" x="4543425" y="3941763"/>
          <p14:tracePt t="10241" x="4568825" y="3967163"/>
          <p14:tracePt t="10256" x="4606925" y="4029075"/>
          <p14:tracePt t="10272" x="4619625" y="4092575"/>
          <p14:tracePt t="10289" x="4643438" y="4141788"/>
          <p14:tracePt t="10290" x="4643438" y="4154488"/>
          <p14:tracePt t="10306" x="4643438" y="4167188"/>
          <p14:tracePt t="10323" x="4643438" y="4192588"/>
          <p14:tracePt t="10340" x="4656138" y="4230688"/>
          <p14:tracePt t="10340" x="4668838" y="4241800"/>
          <p14:tracePt t="10356" x="4668838" y="4305300"/>
          <p14:tracePt t="10373" x="4694238" y="4354513"/>
          <p14:tracePt t="10390" x="4706938" y="4418013"/>
          <p14:tracePt t="10391" x="4706938" y="4443413"/>
          <p14:tracePt t="10406" x="4706938" y="4505325"/>
          <p14:tracePt t="10423" x="4706938" y="4530725"/>
          <p14:tracePt t="10440" x="4706938" y="4579938"/>
          <p14:tracePt t="10456" x="4706938" y="4592638"/>
          <p14:tracePt t="10473" x="4706938" y="4618038"/>
          <p14:tracePt t="10489" x="4706938" y="4656138"/>
          <p14:tracePt t="10506" x="4706938" y="4679950"/>
          <p14:tracePt t="10523" x="4706938" y="4692650"/>
          <p14:tracePt t="10539" x="4706938" y="4718050"/>
          <p14:tracePt t="10556" x="4706938" y="4730750"/>
          <p14:tracePt t="10573" x="4706938" y="4743450"/>
          <p14:tracePt t="10611" x="4706938" y="4756150"/>
          <p14:tracePt t="12956" x="4719638" y="4756150"/>
          <p14:tracePt t="13008" x="4732338" y="4756150"/>
          <p14:tracePt t="13012" x="4743450" y="4743450"/>
          <p14:tracePt t="13022" x="4743450" y="4718050"/>
          <p14:tracePt t="13039" x="4756150" y="4656138"/>
          <p14:tracePt t="13056" x="4756150" y="4567238"/>
          <p14:tracePt t="13057" x="4756150" y="4505325"/>
          <p14:tracePt t="13073" x="4756150" y="4418013"/>
          <p14:tracePt t="13090" x="4756150" y="4367213"/>
          <p14:tracePt t="13106" x="4756150" y="4305300"/>
          <p14:tracePt t="13106" x="4756150" y="4267200"/>
          <p14:tracePt t="13123" x="4756150" y="4230688"/>
          <p14:tracePt t="13139" x="4756150" y="4192588"/>
          <p14:tracePt t="13156" x="4756150" y="4141788"/>
          <p14:tracePt t="13158" x="4756150" y="4129088"/>
          <p14:tracePt t="13173" x="4756150" y="4079875"/>
          <p14:tracePt t="13189" x="4756150" y="4041775"/>
          <p14:tracePt t="13206" x="4732338" y="4017963"/>
          <p14:tracePt t="13207" x="4732338" y="3992563"/>
          <p14:tracePt t="13223" x="4719638" y="3979863"/>
          <p14:tracePt t="13239" x="4694238" y="3967163"/>
          <p14:tracePt t="13256" x="4656138" y="3941763"/>
          <p14:tracePt t="13257" x="4630738" y="3941763"/>
          <p14:tracePt t="13273" x="4530725" y="3905250"/>
          <p14:tracePt t="13289" x="4468813" y="3905250"/>
          <p14:tracePt t="13306" x="4406900" y="3905250"/>
          <p14:tracePt t="13307" x="4381500" y="3905250"/>
          <p14:tracePt t="13323" x="4318000" y="3905250"/>
          <p14:tracePt t="13339" x="4281488" y="3905250"/>
          <p14:tracePt t="13356" x="4205288" y="3929063"/>
          <p14:tracePt t="13358" x="4181475" y="3941763"/>
          <p14:tracePt t="13373" x="4105275" y="3941763"/>
          <p14:tracePt t="13389" x="3968750" y="3967163"/>
          <p14:tracePt t="13406" x="3867150" y="3992563"/>
          <p14:tracePt t="13407" x="3843338" y="3992563"/>
          <p14:tracePt t="13423" x="3779838" y="4005263"/>
          <p14:tracePt t="13440" x="3756025" y="4005263"/>
          <p14:tracePt t="13457" x="3717925" y="4017963"/>
          <p14:tracePt t="13457" x="3705225" y="4017963"/>
          <p14:tracePt t="13472" x="3692525" y="4029075"/>
          <p14:tracePt t="13490" x="3643313" y="4041775"/>
          <p14:tracePt t="13492" x="3617913" y="4054475"/>
          <p14:tracePt t="13506" x="3605213" y="4054475"/>
          <p14:tracePt t="13506" x="3579813" y="4067175"/>
          <p14:tracePt t="13522" x="3541713" y="4079875"/>
          <p14:tracePt t="13540" x="3530600" y="4079875"/>
          <p14:tracePt t="13556" x="3517900" y="4079875"/>
          <p14:tracePt t="13557" x="3505200" y="4105275"/>
          <p14:tracePt t="13573" x="3492500" y="4105275"/>
          <p14:tracePt t="13607" x="3479800" y="4105275"/>
          <p14:tracePt t="13621" x="3479800" y="4117975"/>
          <p14:tracePt t="13628" x="3467100" y="4117975"/>
          <p14:tracePt t="13639" x="3454400" y="4129088"/>
          <p14:tracePt t="13656" x="3441700" y="4141788"/>
          <p14:tracePt t="13677" x="3429000" y="4141788"/>
          <p14:tracePt t="13714" x="3429000" y="4154488"/>
          <p14:tracePt t="13764" x="3429000" y="4167188"/>
          <p14:tracePt t="13771" x="3429000" y="4179888"/>
          <p14:tracePt t="13777" x="3429000" y="4192588"/>
          <p14:tracePt t="13789" x="3429000" y="4205288"/>
          <p14:tracePt t="14235" x="3405188" y="4179888"/>
          <p14:tracePt t="14242" x="3379788" y="4141788"/>
          <p14:tracePt t="14257" x="3328988" y="4054475"/>
          <p14:tracePt t="14273" x="3317875" y="4005263"/>
          <p14:tracePt t="14289" x="3305175" y="3979863"/>
          <p14:tracePt t="14307" x="3279775" y="3916363"/>
          <p14:tracePt t="14322" x="3241675" y="3879850"/>
          <p14:tracePt t="14339" x="3192463" y="3803650"/>
          <p14:tracePt t="14357" x="3141663" y="3679825"/>
          <p14:tracePt t="14358" x="3116263" y="3654425"/>
          <p14:tracePt t="14372" x="3079750" y="3567113"/>
          <p14:tracePt t="14389" x="3028950" y="3503613"/>
          <p14:tracePt t="14406" x="2992438" y="3454400"/>
          <p14:tracePt t="14407" x="2979738" y="3429000"/>
          <p14:tracePt t="14423" x="2928938" y="3390900"/>
          <p14:tracePt t="14439" x="2890838" y="3354388"/>
          <p14:tracePt t="14456" x="2867025" y="3328988"/>
          <p14:tracePt t="14457" x="2841625" y="3328988"/>
          <p14:tracePt t="14472" x="2816225" y="3303588"/>
          <p14:tracePt t="14489" x="2790825" y="3278188"/>
          <p14:tracePt t="14506" x="2716213" y="3267075"/>
          <p14:tracePt t="14507" x="2690813" y="3241675"/>
          <p14:tracePt t="14523" x="2590800" y="3228975"/>
          <p14:tracePt t="14539" x="2503488" y="3228975"/>
          <p14:tracePt t="14556" x="2441575" y="3228975"/>
          <p14:tracePt t="14557" x="2403475" y="3254375"/>
          <p14:tracePt t="14572" x="2352675" y="3267075"/>
          <p14:tracePt t="14589" x="2328863" y="3278188"/>
          <p14:tracePt t="14606" x="2278063" y="3303588"/>
          <p14:tracePt t="14608" x="2265363" y="3316288"/>
          <p14:tracePt t="14622" x="2239963" y="3378200"/>
          <p14:tracePt t="14639" x="2216150" y="3441700"/>
          <p14:tracePt t="14656" x="2178050" y="3490913"/>
          <p14:tracePt t="14657" x="2165350" y="3529013"/>
          <p14:tracePt t="14672" x="2152650" y="3616325"/>
          <p14:tracePt t="14689" x="2139950" y="3679825"/>
          <p14:tracePt t="14706" x="2139950" y="3741738"/>
          <p14:tracePt t="14722" x="2139950" y="3879850"/>
          <p14:tracePt t="14739" x="2139950" y="3967163"/>
          <p14:tracePt t="14756" x="2139950" y="4054475"/>
          <p14:tracePt t="14758" x="2139950" y="4079875"/>
          <p14:tracePt t="14773" x="2152650" y="4129088"/>
          <p14:tracePt t="14789" x="2152650" y="4154488"/>
          <p14:tracePt t="14806" x="2165350" y="4179888"/>
          <p14:tracePt t="14807" x="2178050" y="4192588"/>
          <p14:tracePt t="14822" x="2203450" y="4217988"/>
          <p14:tracePt t="14840" x="2290763" y="4279900"/>
          <p14:tracePt t="14856" x="2365375" y="4318000"/>
          <p14:tracePt t="14857" x="2428875" y="4341813"/>
          <p14:tracePt t="14872" x="2452688" y="4354513"/>
          <p14:tracePt t="14873" x="2503488" y="4379913"/>
          <p14:tracePt t="14889" x="2554288" y="4405313"/>
          <p14:tracePt t="14906" x="2603500" y="4418013"/>
          <p14:tracePt t="14907" x="2628900" y="4430713"/>
          <p14:tracePt t="14923" x="2654300" y="4430713"/>
          <p14:tracePt t="14940" x="2716213" y="4443413"/>
          <p14:tracePt t="14957" x="2803525" y="4467225"/>
          <p14:tracePt t="14973" x="2854325" y="4467225"/>
          <p14:tracePt t="14974" x="2890838" y="4479925"/>
          <p14:tracePt t="14989" x="2979738" y="4479925"/>
          <p14:tracePt t="15007" x="3079750" y="4479925"/>
          <p14:tracePt t="15008" x="3116263" y="4479925"/>
          <p14:tracePt t="15023" x="3154363" y="4479925"/>
          <p14:tracePt t="15040" x="3216275" y="4467225"/>
          <p14:tracePt t="15057" x="3279775" y="4454525"/>
          <p14:tracePt t="15058" x="3292475" y="4454525"/>
          <p14:tracePt t="15072" x="3317875" y="4454525"/>
          <p14:tracePt t="15089" x="3328988" y="4454525"/>
          <p14:tracePt t="15106" x="3341688" y="4454525"/>
          <p14:tracePt t="15128" x="3354388" y="4454525"/>
          <p14:tracePt t="15201" x="3367088" y="4454525"/>
          <p14:tracePt t="21455" x="3379788" y="4454525"/>
          <p14:tracePt t="21469" x="3392488" y="4454525"/>
          <p14:tracePt t="21483" x="3405188" y="4454525"/>
          <p14:tracePt t="21491" x="3417888" y="4454525"/>
          <p14:tracePt t="21505" x="3441700" y="4443413"/>
          <p14:tracePt t="21506" x="3454400" y="4443413"/>
          <p14:tracePt t="21526" x="3467100" y="4430713"/>
          <p14:tracePt t="21548" x="3479800" y="4430713"/>
          <p14:tracePt t="21562" x="3492500" y="4430713"/>
          <p14:tracePt t="21605" x="3505200" y="4430713"/>
          <p14:tracePt t="21634" x="3517900" y="4430713"/>
          <p14:tracePt t="21670" x="3530600" y="4430713"/>
          <p14:tracePt t="21720" x="3541713" y="4430713"/>
          <p14:tracePt t="21777" x="3554413" y="4430713"/>
          <p14:tracePt t="21813" x="3567113" y="4418013"/>
          <p14:tracePt t="21848" x="3579813" y="4418013"/>
          <p14:tracePt t="21884" x="3592513" y="4418013"/>
          <p14:tracePt t="22384" x="3592513" y="4405313"/>
          <p14:tracePt t="22392" x="3605213" y="4405313"/>
          <p14:tracePt t="22407" x="3605213" y="4392613"/>
          <p14:tracePt t="22422" x="3643313" y="4379913"/>
          <p14:tracePt t="22439" x="3654425" y="4367213"/>
          <p14:tracePt t="22457" x="3654425" y="4354513"/>
          <p14:tracePt t="22472" x="3667125" y="4354513"/>
          <p14:tracePt t="22506" x="3692525" y="4341813"/>
          <p14:tracePt t="22512" x="3705225" y="4292600"/>
          <p14:tracePt t="22522" x="3730625" y="4279900"/>
          <p14:tracePt t="22539" x="3767138" y="4230688"/>
          <p14:tracePt t="22556" x="3805238" y="4192588"/>
          <p14:tracePt t="22557" x="3817938" y="4179888"/>
          <p14:tracePt t="22572" x="3817938" y="4167188"/>
          <p14:tracePt t="22589" x="3817938" y="4154488"/>
          <p14:tracePt t="22613" x="3817938" y="4141788"/>
          <p14:tracePt t="22627" x="3830638" y="4141788"/>
          <p14:tracePt t="22639" x="3843338" y="4129088"/>
          <p14:tracePt t="22656" x="3843338" y="4117975"/>
          <p14:tracePt t="22657" x="3856038" y="4105275"/>
          <p14:tracePt t="22672" x="3867150" y="4067175"/>
          <p14:tracePt t="22689" x="3867150" y="4041775"/>
          <p14:tracePt t="22705" x="3867150" y="4029075"/>
          <p14:tracePt t="22706" x="3867150" y="4017963"/>
          <p14:tracePt t="22722" x="3867150" y="4005263"/>
          <p14:tracePt t="22739" x="3867150" y="3992563"/>
          <p14:tracePt t="22756" x="3867150" y="3979863"/>
          <p14:tracePt t="22756" x="3867150" y="3967163"/>
          <p14:tracePt t="22772" x="3867150" y="3954463"/>
          <p14:tracePt t="22789" x="3867150" y="3941763"/>
          <p14:tracePt t="22806" x="3867150" y="3929063"/>
          <p14:tracePt t="22807" x="3867150" y="3916363"/>
          <p14:tracePt t="22822" x="3867150" y="3905250"/>
          <p14:tracePt t="22840" x="3867150" y="3892550"/>
          <p14:tracePt t="22855" x="3867150" y="3854450"/>
          <p14:tracePt t="22856" x="3867150" y="3841750"/>
          <p14:tracePt t="22872" x="3867150" y="3803650"/>
          <p14:tracePt t="22889" x="3867150" y="3741738"/>
          <p14:tracePt t="22906" x="3867150" y="3703638"/>
          <p14:tracePt t="22907" x="3867150" y="3679825"/>
          <p14:tracePt t="22923" x="3867150" y="3641725"/>
          <p14:tracePt t="22940" x="3867150" y="3590925"/>
          <p14:tracePt t="22942" x="3867150" y="3579813"/>
          <p14:tracePt t="22957" x="3856038" y="3567113"/>
          <p14:tracePt t="22973" x="3843338" y="3554413"/>
          <p14:tracePt t="22989" x="3830638" y="3516313"/>
          <p14:tracePt t="23006" x="3805238" y="3490913"/>
          <p14:tracePt t="23007" x="3792538" y="3479800"/>
          <p14:tracePt t="23023" x="3756025" y="3441700"/>
          <p14:tracePt t="23039" x="3705225" y="3378200"/>
          <p14:tracePt t="23056" x="3667125" y="3303588"/>
          <p14:tracePt t="23072" x="3617913" y="3228975"/>
          <p14:tracePt t="23089" x="3579813" y="3190875"/>
          <p14:tracePt t="23106" x="3505200" y="3128963"/>
          <p14:tracePt t="23107" x="3479800" y="3103563"/>
          <p14:tracePt t="23122" x="3379788" y="3065463"/>
          <p14:tracePt t="23139" x="3292475" y="3016250"/>
          <p14:tracePt t="23156" x="3241675" y="3003550"/>
          <p14:tracePt t="23157" x="3228975" y="2990850"/>
          <p14:tracePt t="23172" x="3192463" y="2990850"/>
          <p14:tracePt t="23189" x="3154363" y="2978150"/>
          <p14:tracePt t="23206" x="3092450" y="2978150"/>
          <p14:tracePt t="23206" x="3054350" y="2978150"/>
          <p14:tracePt t="23223" x="2992438" y="2965450"/>
          <p14:tracePt t="23239" x="2941638" y="2965450"/>
          <p14:tracePt t="23257" x="2916238" y="2965450"/>
          <p14:tracePt t="23272" x="2816225" y="2965450"/>
          <p14:tracePt t="23289" x="2767013" y="2978150"/>
          <p14:tracePt t="23307" x="2741613" y="2978150"/>
          <p14:tracePt t="23323" x="2728913" y="2978150"/>
          <p14:tracePt t="23339" x="2703513" y="2990850"/>
          <p14:tracePt t="23356" x="2678113" y="3028950"/>
          <p14:tracePt t="23357" x="2667000" y="3065463"/>
          <p14:tracePt t="23373" x="2590800" y="3190875"/>
          <p14:tracePt t="23389" x="2541588" y="3303588"/>
          <p14:tracePt t="23406" x="2516188" y="3390900"/>
          <p14:tracePt t="23422" x="2503488" y="3454400"/>
          <p14:tracePt t="23439" x="2503488" y="3490913"/>
          <p14:tracePt t="23456" x="2503488" y="3579813"/>
          <p14:tracePt t="23472" x="2503488" y="3616325"/>
          <p14:tracePt t="23489" x="2503488" y="3667125"/>
          <p14:tracePt t="23506" x="2503488" y="3729038"/>
          <p14:tracePt t="23507" x="2503488" y="3741738"/>
          <p14:tracePt t="23522" x="2503488" y="3779838"/>
          <p14:tracePt t="23540" x="2503488" y="3829050"/>
          <p14:tracePt t="23555" x="2516188" y="3854450"/>
          <p14:tracePt t="23557" x="2516188" y="3879850"/>
          <p14:tracePt t="23572" x="2528888" y="3905250"/>
          <p14:tracePt t="23589" x="2554288" y="3941763"/>
          <p14:tracePt t="23607" x="2578100" y="4005263"/>
          <p14:tracePt t="23622" x="2616200" y="4041775"/>
          <p14:tracePt t="23639" x="2654300" y="4092575"/>
          <p14:tracePt t="23656" x="2716213" y="4129088"/>
          <p14:tracePt t="23656" x="2741613" y="4167188"/>
          <p14:tracePt t="23672" x="2803525" y="4205288"/>
          <p14:tracePt t="23689" x="2854325" y="4230688"/>
          <p14:tracePt t="23706" x="2903538" y="4267200"/>
          <p14:tracePt t="23707" x="2928938" y="4279900"/>
          <p14:tracePt t="23722" x="2979738" y="4292600"/>
          <p14:tracePt t="23739" x="3003550" y="4318000"/>
          <p14:tracePt t="23755" x="3028950" y="4330700"/>
          <p14:tracePt t="23772" x="3092450" y="4354513"/>
          <p14:tracePt t="23789" x="3128963" y="4367213"/>
          <p14:tracePt t="23806" x="3179763" y="4392613"/>
          <p14:tracePt t="23807" x="3205163" y="4392613"/>
          <p14:tracePt t="23822" x="3228975" y="4392613"/>
          <p14:tracePt t="23839" x="3267075" y="4392613"/>
          <p14:tracePt t="23855" x="3305175" y="4392613"/>
          <p14:tracePt t="23856" x="3328988" y="4418013"/>
          <p14:tracePt t="23872" x="3354388" y="4418013"/>
          <p14:tracePt t="23889" x="3392488" y="4418013"/>
          <p14:tracePt t="23905" x="3405188" y="4418013"/>
          <p14:tracePt t="23907" x="3417888" y="4418013"/>
          <p14:tracePt t="23922" x="3429000" y="4418013"/>
          <p14:tracePt t="23939" x="3454400" y="4418013"/>
          <p14:tracePt t="23955" x="3467100" y="4418013"/>
          <p14:tracePt t="23957" x="3479800" y="4418013"/>
          <p14:tracePt t="23972" x="3492500" y="4418013"/>
          <p14:tracePt t="23989" x="3505200" y="4418013"/>
          <p14:tracePt t="24005" x="3541713" y="4405313"/>
          <p14:tracePt t="24023" x="3554413" y="4405313"/>
          <p14:tracePt t="24039" x="3579813" y="4392613"/>
          <p14:tracePt t="24056" x="3605213" y="4379913"/>
          <p14:tracePt t="24057" x="3617913" y="4367213"/>
          <p14:tracePt t="24072" x="3643313" y="4341813"/>
          <p14:tracePt t="24089" x="3705225" y="4279900"/>
          <p14:tracePt t="24105" x="3743325" y="4217988"/>
          <p14:tracePt t="24107" x="3756025" y="4179888"/>
          <p14:tracePt t="24122" x="3779838" y="4129088"/>
          <p14:tracePt t="24139" x="3805238" y="4092575"/>
          <p14:tracePt t="24156" x="3805238" y="4029075"/>
          <p14:tracePt t="24172" x="3805238" y="4005263"/>
          <p14:tracePt t="24189" x="3805238" y="3941763"/>
          <p14:tracePt t="24206" x="3779838" y="3879850"/>
          <p14:tracePt t="24222" x="3756025" y="3792538"/>
          <p14:tracePt t="24239" x="3743325" y="3754438"/>
          <p14:tracePt t="24256" x="3717925" y="3703638"/>
          <p14:tracePt t="24257" x="3717925" y="3679825"/>
          <p14:tracePt t="24272" x="3692525" y="3641725"/>
          <p14:tracePt t="24289" x="3667125" y="3603625"/>
          <p14:tracePt t="24305" x="3654425" y="3567113"/>
          <p14:tracePt t="24307" x="3643313" y="3554413"/>
          <p14:tracePt t="24322" x="3630613" y="3516313"/>
          <p14:tracePt t="24339" x="3592513" y="3490913"/>
          <p14:tracePt t="24356" x="3579813" y="3467100"/>
          <p14:tracePt t="24357" x="3567113" y="3441700"/>
          <p14:tracePt t="24372" x="3554413" y="3429000"/>
          <p14:tracePt t="24389" x="3505200" y="3390900"/>
          <p14:tracePt t="24405" x="3479800" y="3354388"/>
          <p14:tracePt t="24407" x="3441700" y="3354388"/>
          <p14:tracePt t="24422" x="3417888" y="3341688"/>
          <p14:tracePt t="24423" x="3392488" y="3316288"/>
          <p14:tracePt t="24440" x="3317875" y="3303588"/>
          <p14:tracePt t="24456" x="3241675" y="3278188"/>
          <p14:tracePt t="24473" x="3167063" y="3278188"/>
          <p14:tracePt t="24489" x="3128963" y="3278188"/>
          <p14:tracePt t="24506" x="3092450" y="3278188"/>
          <p14:tracePt t="24507" x="3079750" y="3278188"/>
          <p14:tracePt t="24523" x="3041650" y="3290888"/>
          <p14:tracePt t="24524" x="3028950" y="3303588"/>
          <p14:tracePt t="24539" x="2992438" y="3316288"/>
          <p14:tracePt t="24556" x="2967038" y="3316288"/>
          <p14:tracePt t="24572" x="2954338" y="3328988"/>
          <p14:tracePt t="24573" x="2916238" y="3341688"/>
          <p14:tracePt t="24589" x="2867025" y="3367088"/>
          <p14:tracePt t="24606" x="2803525" y="3390900"/>
          <p14:tracePt t="24608" x="2778125" y="3416300"/>
          <p14:tracePt t="24622" x="2767013" y="3429000"/>
          <p14:tracePt t="24624" x="2728913" y="3467100"/>
          <p14:tracePt t="24639" x="2703513" y="3503613"/>
          <p14:tracePt t="24656" x="2667000" y="3567113"/>
          <p14:tracePt t="24657" x="2628900" y="3579813"/>
          <p14:tracePt t="24672" x="2628900" y="3603625"/>
          <p14:tracePt t="24673" x="2616200" y="3616325"/>
          <p14:tracePt t="24689" x="2603500" y="3654425"/>
          <p14:tracePt t="24707" x="2578100" y="3679825"/>
          <p14:tracePt t="24723" x="2578100" y="3703638"/>
          <p14:tracePt t="24724" x="2578100" y="3729038"/>
          <p14:tracePt t="24739" x="2578100" y="3754438"/>
          <p14:tracePt t="24757" x="2578100" y="3841750"/>
          <p14:tracePt t="24772" x="2578100" y="3854450"/>
          <p14:tracePt t="24773" x="2578100" y="3867150"/>
          <p14:tracePt t="24789" x="2590800" y="3916363"/>
          <p14:tracePt t="24807" x="2603500" y="3954463"/>
          <p14:tracePt t="24808" x="2616200" y="3992563"/>
          <p14:tracePt t="24822" x="2628900" y="4005263"/>
          <p14:tracePt t="24824" x="2641600" y="4017963"/>
          <p14:tracePt t="24839" x="2654300" y="4041775"/>
          <p14:tracePt t="24856" x="2690813" y="4079875"/>
          <p14:tracePt t="24857" x="2716213" y="4105275"/>
          <p14:tracePt t="24872" x="2754313" y="4117975"/>
          <p14:tracePt t="24889" x="2854325" y="4192588"/>
          <p14:tracePt t="24906" x="2903538" y="4217988"/>
          <p14:tracePt t="24907" x="2941638" y="4230688"/>
          <p14:tracePt t="24922" x="2954338" y="4230688"/>
          <p14:tracePt t="24923" x="2992438" y="4241800"/>
          <p14:tracePt t="24938" x="3103563" y="4267200"/>
          <p14:tracePt t="24956" x="3228975" y="4267200"/>
          <p14:tracePt t="24957" x="3279775" y="4267200"/>
          <p14:tracePt t="24972" x="3328988" y="4267200"/>
          <p14:tracePt t="24973" x="3354388" y="4267200"/>
          <p14:tracePt t="24989" x="3417888" y="4267200"/>
          <p14:tracePt t="25006" x="3454400" y="4254500"/>
          <p14:tracePt t="25007" x="3467100" y="4254500"/>
          <p14:tracePt t="25022" x="3479800" y="4254500"/>
          <p14:tracePt t="25043" x="3505200" y="4254500"/>
          <p14:tracePt t="25056" x="3517900" y="4254500"/>
          <p14:tracePt t="25073" x="3530600" y="4241800"/>
          <p14:tracePt t="25089" x="3554413" y="4230688"/>
          <p14:tracePt t="25106" x="3579813" y="4205288"/>
          <p14:tracePt t="25122" x="3643313" y="4129088"/>
          <p14:tracePt t="25139" x="3705225" y="4067175"/>
          <p14:tracePt t="25156" x="3743325" y="4041775"/>
          <p14:tracePt t="25157" x="3743325" y="4029075"/>
          <p14:tracePt t="25172" x="3756025" y="4029075"/>
          <p14:tracePt t="25172" x="3756025" y="4017963"/>
          <p14:tracePt t="25188" x="3767138" y="4017963"/>
          <p14:tracePt t="25206" x="3779838" y="3979863"/>
          <p14:tracePt t="25207" x="3792538" y="3954463"/>
          <p14:tracePt t="25222" x="3792538" y="3905250"/>
          <p14:tracePt t="25223" x="3792538" y="3867150"/>
          <p14:tracePt t="25239" x="3792538" y="3779838"/>
          <p14:tracePt t="25256" x="3792538" y="3741738"/>
          <p14:tracePt t="25258" x="3792538" y="3703638"/>
          <p14:tracePt t="25272" x="3792538" y="3692525"/>
          <p14:tracePt t="25273" x="3779838" y="3679825"/>
          <p14:tracePt t="25289" x="3756025" y="3654425"/>
          <p14:tracePt t="25306" x="3730625" y="3603625"/>
          <p14:tracePt t="25322" x="3717925" y="3590925"/>
          <p14:tracePt t="25324" x="3705225" y="3579813"/>
          <p14:tracePt t="25339" x="3692525" y="3554413"/>
          <p14:tracePt t="25356" x="3667125" y="3541713"/>
          <p14:tracePt t="25372" x="3643313" y="3516313"/>
          <p14:tracePt t="25373" x="3630613" y="3490913"/>
          <p14:tracePt t="25389" x="3567113" y="3454400"/>
          <p14:tracePt t="25406" x="3479800" y="3390900"/>
          <p14:tracePt t="25408" x="3429000" y="3367088"/>
          <p14:tracePt t="25423" x="3367088" y="3341688"/>
          <p14:tracePt t="25424" x="3328988" y="3316288"/>
          <p14:tracePt t="25439" x="3241675" y="3290888"/>
          <p14:tracePt t="25455" x="3205163" y="3278188"/>
          <p14:tracePt t="25472" x="3167063" y="3278188"/>
          <p14:tracePt t="25473" x="3154363" y="3278188"/>
          <p14:tracePt t="25489" x="3141663" y="3278188"/>
          <p14:tracePt t="25506" x="3116263" y="3278188"/>
          <p14:tracePt t="25522" x="3103563" y="3278188"/>
          <p14:tracePt t="25539" x="3067050" y="3278188"/>
          <p14:tracePt t="25556" x="3041650" y="3278188"/>
          <p14:tracePt t="25572" x="3028950" y="3278188"/>
          <p14:tracePt t="25573" x="3016250" y="3278188"/>
          <p14:tracePt t="25589" x="2928938" y="3316288"/>
          <p14:tracePt t="25606" x="2890838" y="3328988"/>
          <p14:tracePt t="25622" x="2828925" y="3390900"/>
          <p14:tracePt t="25624" x="2790825" y="3403600"/>
          <p14:tracePt t="25639" x="2754313" y="3454400"/>
          <p14:tracePt t="25655" x="2703513" y="3516313"/>
          <p14:tracePt t="25672" x="2628900" y="3616325"/>
          <p14:tracePt t="25673" x="2616200" y="3667125"/>
          <p14:tracePt t="25689" x="2590800" y="3729038"/>
          <p14:tracePt t="25705" x="2578100" y="3792538"/>
          <p14:tracePt t="25723" x="2578100" y="3829050"/>
          <p14:tracePt t="25723" x="2578100" y="3854450"/>
          <p14:tracePt t="25739" x="2578100" y="3879850"/>
          <p14:tracePt t="25756" x="2578100" y="3905250"/>
          <p14:tracePt t="25772" x="2578100" y="3941763"/>
          <p14:tracePt t="25789" x="2603500" y="4017963"/>
          <p14:tracePt t="25806" x="2616200" y="4067175"/>
          <p14:tracePt t="25822" x="2654300" y="4105275"/>
          <p14:tracePt t="25823" x="2667000" y="4129088"/>
          <p14:tracePt t="25839" x="2728913" y="4179888"/>
          <p14:tracePt t="25856" x="2828925" y="4241800"/>
          <p14:tracePt t="25873" x="2903538" y="4292600"/>
          <p14:tracePt t="25889" x="2992438" y="4330700"/>
          <p14:tracePt t="25906" x="3067050" y="4354513"/>
          <p14:tracePt t="25923" x="3116263" y="4354513"/>
          <p14:tracePt t="25924" x="3154363" y="4354513"/>
          <p14:tracePt t="25939" x="3192463" y="4367213"/>
          <p14:tracePt t="25955" x="3216275" y="4367213"/>
          <p14:tracePt t="25972" x="3228975" y="4367213"/>
          <p14:tracePt t="25989" x="3241675" y="4367213"/>
          <p14:tracePt t="26037" x="3254375" y="4367213"/>
          <p14:tracePt t="26080" x="3267075" y="4367213"/>
          <p14:tracePt t="26294" x="3267075" y="4379913"/>
          <p14:tracePt t="26480" x="3267075" y="4392613"/>
          <p14:tracePt t="27281" x="3354388" y="4418013"/>
          <p14:tracePt t="27288" x="3492500" y="4430713"/>
          <p14:tracePt t="27306" x="3679825" y="4454525"/>
          <p14:tracePt t="27323" x="3805238" y="4454525"/>
          <p14:tracePt t="27324" x="3905250" y="4479925"/>
          <p14:tracePt t="27339" x="4143375" y="4492625"/>
          <p14:tracePt t="27356" x="4294188" y="4492625"/>
          <p14:tracePt t="27372" x="4406900" y="4505325"/>
          <p14:tracePt t="27374" x="4443413" y="4505325"/>
          <p14:tracePt t="27388" x="4594225" y="4505325"/>
          <p14:tracePt t="27406" x="4732338" y="4467225"/>
          <p14:tracePt t="27422" x="4881563" y="4443413"/>
          <p14:tracePt t="27424" x="4956175" y="4418013"/>
          <p14:tracePt t="27439" x="4994275" y="4405313"/>
          <p14:tracePt t="27440" x="5057775" y="4392613"/>
          <p14:tracePt t="27456" x="5170488" y="4341813"/>
          <p14:tracePt t="27472" x="5281613" y="4330700"/>
          <p14:tracePt t="27474" x="5332413" y="4330700"/>
          <p14:tracePt t="27489" x="5357813" y="4330700"/>
          <p14:tracePt t="27490" x="5419725" y="4318000"/>
          <p14:tracePt t="27506" x="5495925" y="4318000"/>
          <p14:tracePt t="27522" x="5532438" y="4318000"/>
          <p14:tracePt t="27524" x="5570538" y="4318000"/>
          <p14:tracePt t="27539" x="5607050" y="4318000"/>
          <p14:tracePt t="27555" x="5645150" y="4318000"/>
          <p14:tracePt t="27573" x="5695950" y="4318000"/>
          <p14:tracePt t="27589" x="5732463" y="4318000"/>
          <p14:tracePt t="27590" x="5757863" y="4318000"/>
          <p14:tracePt t="27606" x="5832475" y="4318000"/>
          <p14:tracePt t="27622" x="5870575" y="4305300"/>
          <p14:tracePt t="27624" x="5883275" y="4292600"/>
          <p14:tracePt t="27639" x="5932488" y="4292600"/>
          <p14:tracePt t="27640" x="5945188" y="4292600"/>
          <p14:tracePt t="27656" x="5970588" y="4279900"/>
          <p14:tracePt t="27672" x="5983288" y="4279900"/>
          <p14:tracePt t="27688" x="5995988" y="4279900"/>
          <p14:tracePt t="27705" x="6008688" y="4279900"/>
          <p14:tracePt t="27746" x="6008688" y="4267200"/>
          <p14:tracePt t="28375" x="6021388" y="4267200"/>
          <p14:tracePt t="28381" x="6057900" y="4267200"/>
          <p14:tracePt t="28390" x="6083300" y="4267200"/>
          <p14:tracePt t="28405" x="6134100" y="4267200"/>
          <p14:tracePt t="28422" x="6183313" y="4279900"/>
          <p14:tracePt t="28439" x="6246813" y="4279900"/>
          <p14:tracePt t="28440" x="6283325" y="4279900"/>
          <p14:tracePt t="28455" x="6346825" y="4279900"/>
          <p14:tracePt t="28472" x="6434138" y="4279900"/>
          <p14:tracePt t="28489" x="6508750" y="4279900"/>
          <p14:tracePt t="28490" x="6534150" y="4279900"/>
          <p14:tracePt t="28505" x="6572250" y="4254500"/>
          <p14:tracePt t="28522" x="6621463" y="4254500"/>
          <p14:tracePt t="28539" x="6659563" y="4241800"/>
          <p14:tracePt t="28539" x="6684963" y="4230688"/>
          <p14:tracePt t="28555" x="6696075" y="4217988"/>
          <p14:tracePt t="28572" x="6746875" y="4179888"/>
          <p14:tracePt t="28589" x="6784975" y="4154488"/>
          <p14:tracePt t="28590" x="6808788" y="4129088"/>
          <p14:tracePt t="28605" x="6872288" y="4079875"/>
          <p14:tracePt t="28622" x="6910388" y="4054475"/>
          <p14:tracePt t="28639" x="6972300" y="3992563"/>
          <p14:tracePt t="28639" x="6997700" y="3967163"/>
          <p14:tracePt t="28656" x="7021513" y="3941763"/>
          <p14:tracePt t="28672" x="7059613" y="3892550"/>
          <p14:tracePt t="28689" x="7072313" y="3854450"/>
          <p14:tracePt t="28690" x="7085013" y="3841750"/>
          <p14:tracePt t="28705" x="7097713" y="3779838"/>
          <p14:tracePt t="28722" x="7134225" y="3703638"/>
          <p14:tracePt t="28739" x="7134225" y="3667125"/>
          <p14:tracePt t="28755" x="7134225" y="3590925"/>
          <p14:tracePt t="28772" x="7123113" y="3529013"/>
          <p14:tracePt t="28789" x="7097713" y="3490913"/>
          <p14:tracePt t="28790" x="7097713" y="3467100"/>
          <p14:tracePt t="28805" x="7059613" y="3416300"/>
          <p14:tracePt t="28822" x="7021513" y="3378200"/>
          <p14:tracePt t="28839" x="6972300" y="3316288"/>
          <p14:tracePt t="28840" x="6946900" y="3303588"/>
          <p14:tracePt t="28855" x="6910388" y="3267075"/>
          <p14:tracePt t="28872" x="6872288" y="3228975"/>
          <p14:tracePt t="28889" x="6808788" y="3190875"/>
          <p14:tracePt t="28890" x="6784975" y="3178175"/>
          <p14:tracePt t="28905" x="6696075" y="3116263"/>
          <p14:tracePt t="28922" x="6596063" y="3103563"/>
          <p14:tracePt t="28940" x="6483350" y="3065463"/>
          <p14:tracePt t="28941" x="6446838" y="3065463"/>
          <p14:tracePt t="28955" x="6370638" y="3065463"/>
          <p14:tracePt t="28972" x="6308725" y="3065463"/>
          <p14:tracePt t="28989" x="6208713" y="3065463"/>
          <p14:tracePt t="28990" x="6157913" y="3065463"/>
          <p14:tracePt t="29006" x="6008688" y="3065463"/>
          <p14:tracePt t="29022" x="5908675" y="3090863"/>
          <p14:tracePt t="29039" x="5845175" y="3103563"/>
          <p14:tracePt t="29039" x="5808663" y="3116263"/>
          <p14:tracePt t="29055" x="5757863" y="3128963"/>
          <p14:tracePt t="29072" x="5708650" y="3165475"/>
          <p14:tracePt t="29089" x="5632450" y="3203575"/>
          <p14:tracePt t="29090" x="5619750" y="3203575"/>
          <p14:tracePt t="29105" x="5570538" y="3241675"/>
          <p14:tracePt t="29123" x="5507038" y="3278188"/>
          <p14:tracePt t="29124" x="5483225" y="3303588"/>
          <p14:tracePt t="29139" x="5432425" y="3328988"/>
          <p14:tracePt t="29139" x="5394325" y="3403600"/>
          <p14:tracePt t="29155" x="5332413" y="3503613"/>
          <p14:tracePt t="29172" x="5281613" y="3616325"/>
          <p14:tracePt t="29189" x="5270500" y="3692525"/>
          <p14:tracePt t="29190" x="5257800" y="3716338"/>
          <p14:tracePt t="29205" x="5257800" y="3754438"/>
          <p14:tracePt t="29222" x="5257800" y="3803650"/>
          <p14:tracePt t="29239" x="5257800" y="3829050"/>
          <p14:tracePt t="29240" x="5257800" y="3854450"/>
          <p14:tracePt t="29255" x="5270500" y="3892550"/>
          <p14:tracePt t="29272" x="5294313" y="3954463"/>
          <p14:tracePt t="29289" x="5370513" y="4005263"/>
          <p14:tracePt t="29289" x="5407025" y="4029075"/>
          <p14:tracePt t="29305" x="5483225" y="4105275"/>
          <p14:tracePt t="29322" x="5557838" y="4167188"/>
          <p14:tracePt t="29339" x="5607050" y="4205288"/>
          <p14:tracePt t="29340" x="5645150" y="4230688"/>
          <p14:tracePt t="29355" x="5719763" y="4279900"/>
          <p14:tracePt t="29372" x="5832475" y="4292600"/>
          <p14:tracePt t="29389" x="5957888" y="4330700"/>
          <p14:tracePt t="29405" x="6008688" y="4330700"/>
          <p14:tracePt t="29422" x="6057900" y="4341813"/>
          <p14:tracePt t="29439" x="6083300" y="4341813"/>
          <p14:tracePt t="29439" x="6121400" y="4354513"/>
          <p14:tracePt t="29455" x="6146800" y="4354513"/>
          <p14:tracePt t="29472" x="6196013" y="4354513"/>
          <p14:tracePt t="29490" x="6234113" y="4354513"/>
          <p14:tracePt t="29506" x="6283325" y="4354513"/>
          <p14:tracePt t="29522" x="6308725" y="4354513"/>
          <p14:tracePt t="29539" x="6321425" y="4354513"/>
          <p14:tracePt t="29555" x="6346825" y="4354513"/>
          <p14:tracePt t="29572" x="6359525" y="4354513"/>
          <p14:tracePt t="29589" x="6383338" y="4354513"/>
          <p14:tracePt t="29654" x="6396038" y="4354513"/>
          <p14:tracePt t="31534" x="6408738" y="4354513"/>
          <p14:tracePt t="31541" x="6446838" y="4354513"/>
          <p14:tracePt t="31555" x="6459538" y="4341813"/>
          <p14:tracePt t="31556" x="6472238" y="4341813"/>
          <p14:tracePt t="31572" x="6496050" y="4330700"/>
          <p14:tracePt t="31589" x="6521450" y="4318000"/>
          <p14:tracePt t="31605" x="6534150" y="4305300"/>
          <p14:tracePt t="31606" x="6546850" y="4292600"/>
          <p14:tracePt t="31626" x="6559550" y="4292600"/>
          <p14:tracePt t="31640" x="6572250" y="4267200"/>
          <p14:tracePt t="31655" x="6584950" y="4267200"/>
          <p14:tracePt t="31656" x="6584950" y="4254500"/>
          <p14:tracePt t="31673" x="6621463" y="4241800"/>
          <p14:tracePt t="31689" x="6672263" y="4179888"/>
          <p14:tracePt t="31705" x="6696075" y="4167188"/>
          <p14:tracePt t="31722" x="6708775" y="4154488"/>
          <p14:tracePt t="31739" x="6708775" y="4141788"/>
          <p14:tracePt t="31784" x="6708775" y="4117975"/>
          <p14:tracePt t="31791" x="6721475" y="4117975"/>
          <p14:tracePt t="31934" x="6696075" y="4117975"/>
          <p14:tracePt t="31941" x="6672263" y="4117975"/>
          <p14:tracePt t="31956" x="6634163" y="4117975"/>
          <p14:tracePt t="31972" x="6559550" y="4141788"/>
          <p14:tracePt t="31989" x="6472238" y="4167188"/>
          <p14:tracePt t="32005" x="6408738" y="4179888"/>
          <p14:tracePt t="32006" x="6383338" y="4192588"/>
          <p14:tracePt t="32022" x="6370638" y="4192588"/>
          <p14:tracePt t="32038" x="6283325" y="4205288"/>
          <p14:tracePt t="32056" x="6270625" y="4230688"/>
          <p14:tracePt t="32072" x="6246813" y="4230688"/>
          <p14:tracePt t="32142" x="6234113" y="4230688"/>
          <p14:tracePt t="32542" x="6259513" y="4230688"/>
          <p14:tracePt t="32620" x="6270625" y="4230688"/>
          <p14:tracePt t="32949" x="6246813" y="4230688"/>
          <p14:tracePt t="32957" x="6234113" y="4230688"/>
          <p14:tracePt t="32972" x="6208713" y="4230688"/>
          <p14:tracePt t="32988" x="6134100" y="4241800"/>
          <p14:tracePt t="33006" x="6021388" y="4254500"/>
          <p14:tracePt t="33022" x="5957888" y="4267200"/>
          <p14:tracePt t="33038" x="5870575" y="4267200"/>
          <p14:tracePt t="33056" x="5783263" y="4267200"/>
          <p14:tracePt t="33072" x="5732463" y="4292600"/>
          <p14:tracePt t="33089" x="5657850" y="4305300"/>
          <p14:tracePt t="33106" x="5532438" y="4318000"/>
          <p14:tracePt t="33106" x="5470525" y="4318000"/>
          <p14:tracePt t="33122" x="5357813" y="4330700"/>
          <p14:tracePt t="33139" x="5294313" y="4330700"/>
          <p14:tracePt t="33156" x="5257800" y="4330700"/>
          <p14:tracePt t="33157" x="5232400" y="4341813"/>
          <p14:tracePt t="33172" x="5194300" y="4354513"/>
          <p14:tracePt t="33189" x="5157788" y="4354513"/>
          <p14:tracePt t="33205" x="5106988" y="4367213"/>
          <p14:tracePt t="33206" x="5081588" y="4379913"/>
          <p14:tracePt t="33222" x="5068888" y="4379913"/>
          <p14:tracePt t="33238" x="5019675" y="4379913"/>
          <p14:tracePt t="33255" x="4932363" y="4418013"/>
          <p14:tracePt t="33256" x="4919663" y="4430713"/>
          <p14:tracePt t="33272" x="4894263" y="4430713"/>
          <p14:tracePt t="33289" x="4806950" y="4479925"/>
          <p14:tracePt t="33305" x="4781550" y="4479925"/>
          <p14:tracePt t="33322" x="4743450" y="4505325"/>
          <p14:tracePt t="33338" x="4719638" y="4518025"/>
          <p14:tracePt t="33356" x="4706938" y="4530725"/>
          <p14:tracePt t="33372" x="4694238" y="4554538"/>
          <p14:tracePt t="33389" x="4668838" y="4567238"/>
          <p14:tracePt t="33405" x="4643438" y="4592638"/>
          <p14:tracePt t="33406" x="4619625" y="4618038"/>
          <p14:tracePt t="33422" x="4606925" y="4656138"/>
          <p14:tracePt t="33439" x="4568825" y="4679950"/>
          <p14:tracePt t="33455" x="4556125" y="4692650"/>
          <p14:tracePt t="33472" x="4543425" y="4730750"/>
          <p14:tracePt t="33489" x="4530725" y="4730750"/>
          <p14:tracePt t="33506" x="4530725" y="4743450"/>
          <p14:tracePt t="33528" x="4530725" y="4756150"/>
          <p14:tracePt t="33549" x="4530725" y="4768850"/>
          <p14:tracePt t="33563" x="4530725" y="4779963"/>
          <p14:tracePt t="33572" x="4530725" y="4792663"/>
          <p14:tracePt t="33589" x="4530725" y="4805363"/>
          <p14:tracePt t="33605" x="4530725" y="4818063"/>
          <p14:tracePt t="33607" x="4530725" y="4830763"/>
          <p14:tracePt t="33622" x="4530725" y="4843463"/>
          <p14:tracePt t="33638" x="4543425" y="4868863"/>
          <p14:tracePt t="33655" x="4556125" y="4879975"/>
          <p14:tracePt t="33657" x="4556125" y="4892675"/>
          <p14:tracePt t="33672" x="4581525" y="4905375"/>
          <p14:tracePt t="33673" x="4606925" y="4918075"/>
          <p14:tracePt t="33688" x="4656138" y="4968875"/>
          <p14:tracePt t="33705" x="4719638" y="4992688"/>
          <p14:tracePt t="33707" x="4743450" y="4992688"/>
          <p14:tracePt t="33722" x="4794250" y="5018088"/>
          <p14:tracePt t="33738" x="4843463" y="5043488"/>
          <p14:tracePt t="33755" x="4894263" y="5056188"/>
          <p14:tracePt t="33756" x="4919663" y="5068888"/>
          <p14:tracePt t="33772" x="4945063" y="5081588"/>
          <p14:tracePt t="33773" x="4981575" y="5092700"/>
          <p14:tracePt t="33788" x="5019675" y="5118100"/>
          <p14:tracePt t="33806" x="5068888" y="5143500"/>
          <p14:tracePt t="33807" x="5081588" y="5156200"/>
          <p14:tracePt t="33822" x="5119688" y="5181600"/>
          <p14:tracePt t="33839" x="5170488" y="5194300"/>
          <p14:tracePt t="33855" x="5207000" y="5218113"/>
          <p14:tracePt t="33857" x="5219700" y="5218113"/>
          <p14:tracePt t="33872" x="5232400" y="5230813"/>
          <p14:tracePt t="33888" x="5257800" y="5230813"/>
          <p14:tracePt t="33906" x="5281613" y="5230813"/>
          <p14:tracePt t="33907" x="5294313" y="5243513"/>
          <p14:tracePt t="33922" x="5307013" y="5243513"/>
          <p14:tracePt t="33923" x="5332413" y="5256213"/>
          <p14:tracePt t="33938" x="5357813" y="5256213"/>
          <p14:tracePt t="33955" x="5419725" y="5256213"/>
          <p14:tracePt t="33956" x="5445125" y="5256213"/>
          <p14:tracePt t="33971" x="5457825" y="5256213"/>
          <p14:tracePt t="33972" x="5483225" y="5256213"/>
          <p14:tracePt t="33989" x="5532438" y="5256213"/>
          <p14:tracePt t="34006" x="5595938" y="5256213"/>
          <p14:tracePt t="34007" x="5619750" y="5256213"/>
          <p14:tracePt t="34022" x="5645150" y="5256213"/>
          <p14:tracePt t="34038" x="5757863" y="5256213"/>
          <p14:tracePt t="34055" x="5821363" y="5230813"/>
          <p14:tracePt t="34058" x="5832475" y="5230813"/>
          <p14:tracePt t="34071" x="5845175" y="5230813"/>
          <p14:tracePt t="34072" x="5870575" y="5205413"/>
          <p14:tracePt t="34088" x="5908675" y="5194300"/>
          <p14:tracePt t="34106" x="5945188" y="5168900"/>
          <p14:tracePt t="34122" x="5970588" y="5168900"/>
          <p14:tracePt t="34123" x="5983288" y="5156200"/>
          <p14:tracePt t="34144" x="6034088" y="5118100"/>
          <p14:tracePt t="34155" x="6057900" y="5105400"/>
          <p14:tracePt t="34171" x="6096000" y="5081588"/>
          <p14:tracePt t="34188" x="6121400" y="5043488"/>
          <p14:tracePt t="34205" x="6146800" y="5018088"/>
          <p14:tracePt t="34206" x="6157913" y="5005388"/>
          <p14:tracePt t="34222" x="6170613" y="4992688"/>
          <p14:tracePt t="34223" x="6196013" y="4968875"/>
          <p14:tracePt t="34238" x="6208713" y="4956175"/>
          <p14:tracePt t="34255" x="6208713" y="4930775"/>
          <p14:tracePt t="34256" x="6221413" y="4930775"/>
          <p14:tracePt t="34272" x="6221413" y="4918075"/>
          <p14:tracePt t="34273" x="6234113" y="4905375"/>
          <p14:tracePt t="34288" x="6246813" y="4868863"/>
          <p14:tracePt t="34305" x="6246813" y="4856163"/>
          <p14:tracePt t="34322" x="6259513" y="4818063"/>
          <p14:tracePt t="34323" x="6259513" y="4792663"/>
          <p14:tracePt t="34338" x="6246813" y="4743450"/>
          <p14:tracePt t="34356" x="6221413" y="4705350"/>
          <p14:tracePt t="34357" x="6208713" y="4679950"/>
          <p14:tracePt t="34371" x="6196013" y="4667250"/>
          <p14:tracePt t="34372" x="6196013" y="4656138"/>
          <p14:tracePt t="34388" x="6146800" y="4618038"/>
          <p14:tracePt t="34406" x="6096000" y="4592638"/>
          <p14:tracePt t="34407" x="6083300" y="4567238"/>
          <p14:tracePt t="34422" x="6045200" y="4554538"/>
          <p14:tracePt t="34438" x="5883275" y="4479925"/>
          <p14:tracePt t="34455" x="5783263" y="4467225"/>
          <p14:tracePt t="34457" x="5745163" y="4454525"/>
          <p14:tracePt t="34472" x="5708650" y="4454525"/>
          <p14:tracePt t="34488" x="5619750" y="4454525"/>
          <p14:tracePt t="34506" x="5557838" y="4454525"/>
          <p14:tracePt t="34522" x="5507038" y="4454525"/>
          <p14:tracePt t="34539" x="5370513" y="4454525"/>
          <p14:tracePt t="34556" x="5319713" y="4454525"/>
          <p14:tracePt t="34557" x="5270500" y="4467225"/>
          <p14:tracePt t="34573" x="5245100" y="4467225"/>
          <p14:tracePt t="34574" x="5232400" y="4479925"/>
          <p14:tracePt t="34589" x="5181600" y="4492625"/>
          <p14:tracePt t="34606" x="5157788" y="4518025"/>
          <p14:tracePt t="34623" x="5145088" y="4518025"/>
          <p14:tracePt t="34624" x="5145088" y="4530725"/>
          <p14:tracePt t="34639" x="5106988" y="4543425"/>
          <p14:tracePt t="34656" x="5094288" y="4567238"/>
          <p14:tracePt t="34657" x="5068888" y="4605338"/>
          <p14:tracePt t="34671" x="5068888" y="4618038"/>
          <p14:tracePt t="34688" x="5032375" y="4679950"/>
          <p14:tracePt t="34706" x="5006975" y="4730750"/>
          <p14:tracePt t="34707" x="5006975" y="4743450"/>
          <p14:tracePt t="34722" x="5006975" y="4768850"/>
          <p14:tracePt t="34723" x="5006975" y="4792663"/>
          <p14:tracePt t="34738" x="5006975" y="4830763"/>
          <p14:tracePt t="34755" x="5006975" y="4892675"/>
          <p14:tracePt t="34756" x="5006975" y="4918075"/>
          <p14:tracePt t="34772" x="5006975" y="4930775"/>
          <p14:tracePt t="34773" x="5006975" y="4968875"/>
          <p14:tracePt t="34789" x="5006975" y="4992688"/>
          <p14:tracePt t="34806" x="5006975" y="5018088"/>
          <p14:tracePt t="34807" x="5019675" y="5030788"/>
          <p14:tracePt t="34822" x="5019675" y="5043488"/>
          <p14:tracePt t="34823" x="5045075" y="5043488"/>
          <p14:tracePt t="34839" x="5068888" y="5081588"/>
          <p14:tracePt t="34856" x="5106988" y="5118100"/>
          <p14:tracePt t="34857" x="5132388" y="5130800"/>
          <p14:tracePt t="34872" x="5145088" y="5143500"/>
          <p14:tracePt t="34873" x="5170488" y="5156200"/>
          <p14:tracePt t="34889" x="5194300" y="5168900"/>
          <p14:tracePt t="34905" x="5257800" y="5181600"/>
          <p14:tracePt t="34922" x="5319713" y="5194300"/>
          <p14:tracePt t="34923" x="5345113" y="5194300"/>
          <p14:tracePt t="34938" x="5370513" y="5194300"/>
          <p14:tracePt t="34955" x="5432425" y="5194300"/>
          <p14:tracePt t="34972" x="5507038" y="5181600"/>
          <p14:tracePt t="34973" x="5519738" y="5181600"/>
          <p14:tracePt t="34989" x="5557838" y="5168900"/>
          <p14:tracePt t="35005" x="5583238" y="5168900"/>
          <p14:tracePt t="35022" x="5595938" y="5168900"/>
          <p14:tracePt t="35043" x="5607050" y="5168900"/>
          <p14:tracePt t="35122" x="5619750" y="5168900"/>
          <p14:tracePt t="35158" x="5632450" y="5156200"/>
          <p14:tracePt t="35165" x="5695950" y="5130800"/>
          <p14:tracePt t="35172" x="5745163" y="5092700"/>
          <p14:tracePt t="35188" x="5857875" y="5043488"/>
          <p14:tracePt t="35205" x="5921375" y="4992688"/>
          <p14:tracePt t="35222" x="6034088" y="4918075"/>
          <p14:tracePt t="35223" x="6108700" y="4856163"/>
          <p14:tracePt t="35239" x="6270625" y="4743450"/>
          <p14:tracePt t="35255" x="6459538" y="4656138"/>
          <p14:tracePt t="35272" x="6596063" y="4567238"/>
          <p14:tracePt t="35288" x="6684963" y="4454525"/>
          <p14:tracePt t="35305" x="6759575" y="4341813"/>
          <p14:tracePt t="35322" x="6834188" y="4254500"/>
          <p14:tracePt t="35338" x="6897688" y="4154488"/>
          <p14:tracePt t="35355" x="6946900" y="4092575"/>
          <p14:tracePt t="35372" x="6985000" y="4029075"/>
          <p14:tracePt t="35373" x="6997700" y="4017963"/>
          <p14:tracePt t="35388" x="6997700" y="3992563"/>
          <p14:tracePt t="35407" x="6997700" y="3979863"/>
          <p14:tracePt t="35423" x="7034213" y="3954463"/>
          <p14:tracePt t="35438" x="7110413" y="3867150"/>
          <p14:tracePt t="35455" x="7185025" y="3779838"/>
          <p14:tracePt t="35472" x="7259638" y="3667125"/>
          <p14:tracePt t="35474" x="7285038" y="3641725"/>
          <p14:tracePt t="35488" x="7310438" y="3579813"/>
          <p14:tracePt t="35505" x="7335838" y="3541713"/>
          <p14:tracePt t="35522" x="7348538" y="3516313"/>
          <p14:tracePt t="35523" x="7348538" y="3503613"/>
          <p14:tracePt t="35539" x="7348538" y="3490913"/>
          <p14:tracePt t="35558" x="7348538" y="3479800"/>
          <p14:tracePt t="35572" x="7348538" y="3467100"/>
          <p14:tracePt t="35573" x="7348538" y="3454400"/>
          <p14:tracePt t="35588" x="7348538" y="3403600"/>
          <p14:tracePt t="35605" x="7348538" y="3354388"/>
          <p14:tracePt t="35622" x="7323138" y="3303588"/>
          <p14:tracePt t="35623" x="7310438" y="3290888"/>
          <p14:tracePt t="35638" x="7285038" y="3254375"/>
          <p14:tracePt t="35655" x="7210425" y="3203575"/>
          <p14:tracePt t="35672" x="7110413" y="3165475"/>
          <p14:tracePt t="35673" x="7046913" y="3141663"/>
          <p14:tracePt t="35688" x="6972300" y="3116263"/>
          <p14:tracePt t="35706" x="6897688" y="3116263"/>
          <p14:tracePt t="35708" x="6872288" y="3116263"/>
          <p14:tracePt t="35722" x="6834188" y="3116263"/>
          <p14:tracePt t="35723" x="6808788" y="3116263"/>
          <p14:tracePt t="35738" x="6734175" y="3116263"/>
          <p14:tracePt t="35755" x="6659563" y="3116263"/>
          <p14:tracePt t="35772" x="6596063" y="3128963"/>
          <p14:tracePt t="35773" x="6559550" y="3141663"/>
          <p14:tracePt t="35789" x="6508750" y="3165475"/>
          <p14:tracePt t="35805" x="6472238" y="3178175"/>
          <p14:tracePt t="35823" x="6434138" y="3228975"/>
          <p14:tracePt t="35824" x="6408738" y="3254375"/>
          <p14:tracePt t="35838" x="6383338" y="3303588"/>
          <p14:tracePt t="35855" x="6359525" y="3354388"/>
          <p14:tracePt t="35873" x="6334125" y="3416300"/>
          <p14:tracePt t="35888" x="6334125" y="3441700"/>
          <p14:tracePt t="35905" x="6334125" y="3490913"/>
          <p14:tracePt t="35922" x="6334125" y="3516313"/>
          <p14:tracePt t="35923" x="6334125" y="3541713"/>
          <p14:tracePt t="35938" x="6346825" y="3579813"/>
          <p14:tracePt t="35955" x="6396038" y="3629025"/>
          <p14:tracePt t="35973" x="6496050" y="3716338"/>
          <p14:tracePt t="35989" x="6546850" y="3779838"/>
          <p14:tracePt t="36005" x="6596063" y="3816350"/>
          <p14:tracePt t="36022" x="6634163" y="3867150"/>
          <p14:tracePt t="36023" x="6659563" y="3879850"/>
          <p14:tracePt t="36038" x="6696075" y="3905250"/>
          <p14:tracePt t="36055" x="6721475" y="3916363"/>
          <p14:tracePt t="36072" x="6772275" y="3929063"/>
          <p14:tracePt t="36073" x="6784975" y="3929063"/>
          <p14:tracePt t="36088" x="6808788" y="3954463"/>
          <p14:tracePt t="36105" x="6859588" y="3954463"/>
          <p14:tracePt t="36124" x="6934200" y="3954463"/>
          <p14:tracePt t="36139" x="6985000" y="3954463"/>
          <p14:tracePt t="36155" x="7021513" y="3954463"/>
          <p14:tracePt t="36172" x="7059613" y="3954463"/>
          <p14:tracePt t="36188" x="7097713" y="3954463"/>
          <p14:tracePt t="36207" x="7110413" y="3954463"/>
          <p14:tracePt t="36223" x="7123113" y="3954463"/>
          <p14:tracePt t="36273" x="7134225" y="3954463"/>
          <p14:tracePt t="36659" x="7159625" y="3954463"/>
          <p14:tracePt t="36666" x="7159625" y="3941763"/>
          <p14:tracePt t="36673" x="7172325" y="3916363"/>
          <p14:tracePt t="36688" x="7185025" y="3879850"/>
          <p14:tracePt t="36705" x="7185025" y="3841750"/>
          <p14:tracePt t="36722" x="7185025" y="3803650"/>
          <p14:tracePt t="36723" x="7185025" y="3779838"/>
          <p14:tracePt t="36738" x="7185025" y="3692525"/>
          <p14:tracePt t="36755" x="7185025" y="3641725"/>
          <p14:tracePt t="36771" x="7159625" y="3579813"/>
          <p14:tracePt t="36773" x="7159625" y="3567113"/>
          <p14:tracePt t="36788" x="7146925" y="3516313"/>
          <p14:tracePt t="36805" x="7134225" y="3479800"/>
          <p14:tracePt t="36822" x="7097713" y="3441700"/>
          <p14:tracePt t="36823" x="7097713" y="3416300"/>
          <p14:tracePt t="36838" x="7072313" y="3390900"/>
          <p14:tracePt t="36855" x="7046913" y="3354388"/>
          <p14:tracePt t="36872" x="6997700" y="3328988"/>
          <p14:tracePt t="36888" x="6910388" y="3278188"/>
          <p14:tracePt t="36906" x="6859588" y="3267075"/>
          <p14:tracePt t="36921" x="6808788" y="3254375"/>
          <p14:tracePt t="36923" x="6784975" y="3254375"/>
          <p14:tracePt t="36939" x="6734175" y="3254375"/>
          <p14:tracePt t="36956" x="6721475" y="3254375"/>
          <p14:tracePt t="36972" x="6696075" y="3254375"/>
          <p14:tracePt t="36988" x="6634163" y="3254375"/>
          <p14:tracePt t="37005" x="6621463" y="3254375"/>
          <p14:tracePt t="37022" x="6584950" y="3267075"/>
          <p14:tracePt t="37039" x="6546850" y="3303588"/>
          <p14:tracePt t="37055" x="6483350" y="3367088"/>
          <p14:tracePt t="37072" x="6421438" y="3490913"/>
          <p14:tracePt t="37073" x="6408738" y="3516313"/>
          <p14:tracePt t="37089" x="6370638" y="3616325"/>
          <p14:tracePt t="37105" x="6359525" y="3692525"/>
          <p14:tracePt t="37122" x="6359525" y="3741738"/>
          <p14:tracePt t="37123" x="6359525" y="3779838"/>
          <p14:tracePt t="37138" x="6359525" y="3816350"/>
          <p14:tracePt t="37154" x="6359525" y="3867150"/>
          <p14:tracePt t="37172" x="6370638" y="3916363"/>
          <p14:tracePt t="37173" x="6383338" y="3954463"/>
          <p14:tracePt t="37188" x="6383338" y="3967163"/>
          <p14:tracePt t="37189" x="6396038" y="3992563"/>
          <p14:tracePt t="37205" x="6396038" y="4005263"/>
          <p14:tracePt t="37222" x="6421438" y="4029075"/>
          <p14:tracePt t="37238" x="6434138" y="4041775"/>
          <p14:tracePt t="37239" x="6459538" y="4067175"/>
          <p14:tracePt t="37255" x="6508750" y="4117975"/>
          <p14:tracePt t="37272" x="6572250" y="4141788"/>
          <p14:tracePt t="37273" x="6608763" y="4154488"/>
          <p14:tracePt t="37288" x="6646863" y="4154488"/>
          <p14:tracePt t="37289" x="6672263" y="4167188"/>
          <p14:tracePt t="37305" x="6734175" y="4167188"/>
          <p14:tracePt t="37322" x="6797675" y="4167188"/>
          <p14:tracePt t="37324" x="6808788" y="4167188"/>
          <p14:tracePt t="37339" x="6846888" y="4179888"/>
          <p14:tracePt t="37340" x="6859588" y="4179888"/>
          <p14:tracePt t="37355" x="6884988" y="4179888"/>
          <p14:tracePt t="37372" x="6910388" y="4179888"/>
          <p14:tracePt t="37388" x="6921500" y="4179888"/>
          <p14:tracePt t="37389" x="6934200" y="4179888"/>
          <p14:tracePt t="37406" x="6946900" y="4179888"/>
          <p14:tracePt t="37422" x="6959600" y="4179888"/>
          <p14:tracePt t="37424" x="6972300" y="4179888"/>
          <p14:tracePt t="37438" x="7010400" y="4179888"/>
          <p14:tracePt t="37455" x="7059613" y="4167188"/>
          <p14:tracePt t="37472" x="7110413" y="4141788"/>
          <p14:tracePt t="37473" x="7123113" y="4141788"/>
          <p14:tracePt t="37490" x="7134225" y="4117975"/>
          <p14:tracePt t="37506" x="7172325" y="4105275"/>
          <p14:tracePt t="37522" x="7185025" y="4105275"/>
          <p14:tracePt t="37523" x="7185025" y="4092575"/>
          <p14:tracePt t="37538" x="7210425" y="4079875"/>
          <p14:tracePt t="37539" x="7210425" y="4067175"/>
          <p14:tracePt t="37555" x="7223125" y="4054475"/>
          <p14:tracePt t="37573" x="7246938" y="4041775"/>
          <p14:tracePt t="37588" x="7272338" y="4005263"/>
          <p14:tracePt t="37589" x="7272338" y="3992563"/>
          <p14:tracePt t="37606" x="7285038" y="3979863"/>
          <p14:tracePt t="37622" x="7310438" y="3941763"/>
          <p14:tracePt t="37624" x="7323138" y="3929063"/>
          <p14:tracePt t="37638" x="7335838" y="3905250"/>
          <p14:tracePt t="37639" x="7335838" y="3892550"/>
          <p14:tracePt t="37655" x="7359650" y="3829050"/>
          <p14:tracePt t="37672" x="7372350" y="3767138"/>
          <p14:tracePt t="37673" x="7372350" y="3754438"/>
          <p14:tracePt t="37689" x="7372350" y="3741738"/>
          <p14:tracePt t="37705" x="7372350" y="3716338"/>
          <p14:tracePt t="37722" x="7372350" y="3703638"/>
          <p14:tracePt t="37752" x="7372350" y="3692525"/>
          <p14:tracePt t="38439" x="7372350" y="3679825"/>
          <p14:tracePt t="38460" x="7372350" y="3667125"/>
          <p14:tracePt t="38467" x="7372350" y="3641725"/>
          <p14:tracePt t="38473" x="7372350" y="3616325"/>
          <p14:tracePt t="38489" x="7359650" y="3603625"/>
          <p14:tracePt t="38505" x="7310438" y="3541713"/>
          <p14:tracePt t="38521" x="7246938" y="3490913"/>
          <p14:tracePt t="38539" x="7146925" y="3441700"/>
          <p14:tracePt t="38540" x="7097713" y="3416300"/>
          <p14:tracePt t="38555" x="7021513" y="3390900"/>
          <p14:tracePt t="38571" x="6934200" y="3378200"/>
          <p14:tracePt t="38588" x="6759575" y="3316288"/>
          <p14:tracePt t="38589" x="6696075" y="3303588"/>
          <p14:tracePt t="38605" x="6534150" y="3278188"/>
          <p14:tracePt t="38621" x="6483350" y="3267075"/>
          <p14:tracePt t="38639" x="6421438" y="3267075"/>
          <p14:tracePt t="38655" x="6383338" y="3254375"/>
          <p14:tracePt t="38672" x="6359525" y="3254375"/>
          <p14:tracePt t="38689" x="6346825" y="3241675"/>
          <p14:tracePt t="38690" x="6334125" y="3216275"/>
          <p14:tracePt t="38705" x="6321425" y="3203575"/>
          <p14:tracePt t="38722" x="6308725" y="3203575"/>
          <p14:tracePt t="38738" x="6283325" y="3178175"/>
          <p14:tracePt t="38739" x="6270625" y="3178175"/>
          <p14:tracePt t="38755" x="6246813" y="3141663"/>
          <p14:tracePt t="38772" x="6234113" y="3128963"/>
          <p14:tracePt t="38789" x="6221413" y="3103563"/>
          <p14:tracePt t="38790" x="6208713" y="3078163"/>
          <p14:tracePt t="38805" x="6183313" y="3041650"/>
          <p14:tracePt t="38821" x="6170613" y="3003550"/>
          <p14:tracePt t="38838" x="6157913" y="2965450"/>
          <p14:tracePt t="38855" x="6134100" y="2916238"/>
          <p14:tracePt t="38871" x="6108700" y="2878138"/>
          <p14:tracePt t="38888" x="6083300" y="2828925"/>
          <p14:tracePt t="38890" x="6083300" y="2816225"/>
          <p14:tracePt t="38905" x="6057900" y="2765425"/>
          <p14:tracePt t="38921" x="6057900" y="2728913"/>
          <p14:tracePt t="38939" x="6034088" y="2690813"/>
          <p14:tracePt t="38940" x="6021388" y="2665413"/>
          <p14:tracePt t="38955" x="6008688" y="2616200"/>
          <p14:tracePt t="38972" x="5995988" y="2578100"/>
          <p14:tracePt t="38988" x="5995988" y="2552700"/>
          <p14:tracePt t="38989" x="5995988" y="2527300"/>
          <p14:tracePt t="39005" x="5983288" y="2503488"/>
          <p14:tracePt t="39022" x="5983288" y="2478088"/>
          <p14:tracePt t="39038" x="5983288" y="2452688"/>
          <p14:tracePt t="39055" x="5983288" y="2439988"/>
          <p14:tracePt t="39073" x="5970588" y="2427288"/>
          <p14:tracePt t="39074" x="5970588" y="2414588"/>
          <p14:tracePt t="39089" x="5970588" y="2403475"/>
          <p14:tracePt t="39089" x="5970588" y="2378075"/>
          <p14:tracePt t="39105" x="5957888" y="2365375"/>
          <p14:tracePt t="39122" x="5957888" y="2352675"/>
          <p14:tracePt t="39138" x="5945188" y="2327275"/>
          <p14:tracePt t="39155" x="5945188" y="2303463"/>
          <p14:tracePt t="39171" x="5945188" y="2290763"/>
          <p14:tracePt t="39189" x="5945188" y="2265363"/>
          <p14:tracePt t="39217" x="5945188" y="2252663"/>
          <p14:tracePt t="39232" x="5932488" y="2252663"/>
          <p14:tracePt t="39239" x="5932488" y="2239963"/>
          <p14:tracePt t="39255" x="5932488" y="2227263"/>
          <p14:tracePt t="39289" x="5921375" y="2227263"/>
          <p14:tracePt t="39318" x="5921375" y="2214563"/>
          <p14:tracePt t="39396" x="5921375" y="2201863"/>
          <p14:tracePt t="39432" x="5921375" y="2190750"/>
          <p14:tracePt t="40919" x="5921375" y="2201863"/>
          <p14:tracePt t="40926" x="5908675" y="2227263"/>
          <p14:tracePt t="40941" x="5908675" y="2239963"/>
          <p14:tracePt t="40955" x="5908675" y="2265363"/>
          <p14:tracePt t="40956" x="5895975" y="2290763"/>
          <p14:tracePt t="40972" x="5895975" y="2327275"/>
          <p14:tracePt t="40988" x="5883275" y="2378075"/>
          <p14:tracePt t="40990" x="5883275" y="2403475"/>
          <p14:tracePt t="41006" x="5870575" y="2427288"/>
          <p14:tracePt t="41006" x="5870575" y="2465388"/>
          <p14:tracePt t="41021" x="5857875" y="2565400"/>
          <p14:tracePt t="41039" x="5845175" y="2603500"/>
          <p14:tracePt t="41055" x="5845175" y="2652713"/>
          <p14:tracePt t="41056" x="5845175" y="2678113"/>
          <p14:tracePt t="41072" x="5845175" y="2690813"/>
          <p14:tracePt t="41089" x="5845175" y="2716213"/>
          <p14:tracePt t="41090" x="5845175" y="2728913"/>
          <p14:tracePt t="41106" x="5845175" y="2740025"/>
          <p14:tracePt t="41107" x="5845175" y="2752725"/>
          <p14:tracePt t="41121" x="5845175" y="2765425"/>
          <p14:tracePt t="41138" x="5845175" y="2778125"/>
          <p14:tracePt t="41140" x="5845175" y="2803525"/>
          <p14:tracePt t="41156" x="5845175" y="2816225"/>
          <p14:tracePt t="41172" x="5870575" y="2840038"/>
          <p14:tracePt t="41189" x="5908675" y="2878138"/>
          <p14:tracePt t="41190" x="5932488" y="2890838"/>
          <p14:tracePt t="41205" x="5945188" y="2903538"/>
          <p14:tracePt t="41205" x="5970588" y="2916238"/>
          <p14:tracePt t="41222" x="6008688" y="2916238"/>
          <p14:tracePt t="41238" x="6045200" y="2916238"/>
          <p14:tracePt t="41240" x="6057900" y="2916238"/>
          <p14:tracePt t="41255" x="6083300" y="2916238"/>
          <p14:tracePt t="41272" x="6108700" y="2916238"/>
          <p14:tracePt t="41289" x="6146800" y="2916238"/>
          <p14:tracePt t="41290" x="6157913" y="2903538"/>
          <p14:tracePt t="41305" x="6170613" y="2903538"/>
          <p14:tracePt t="41322" x="6234113" y="2852738"/>
          <p14:tracePt t="41338" x="6270625" y="2816225"/>
          <p14:tracePt t="41355" x="6308725" y="2765425"/>
          <p14:tracePt t="41356" x="6308725" y="2740025"/>
          <p14:tracePt t="41371" x="6321425" y="2716213"/>
          <p14:tracePt t="41388" x="6321425" y="2690813"/>
          <p14:tracePt t="41405" x="6321425" y="2652713"/>
          <p14:tracePt t="41406" x="6334125" y="2640013"/>
          <p14:tracePt t="41421" x="6334125" y="2578100"/>
          <p14:tracePt t="41438" x="6334125" y="2503488"/>
          <p14:tracePt t="41455" x="6334125" y="2465388"/>
          <p14:tracePt t="41456" x="6334125" y="2439988"/>
          <p14:tracePt t="41472" x="6334125" y="2403475"/>
          <p14:tracePt t="41488" x="6334125" y="2378075"/>
          <p14:tracePt t="41505" x="6334125" y="2339975"/>
          <p14:tracePt t="41506" x="6321425" y="2327275"/>
          <p14:tracePt t="41522" x="6296025" y="2290763"/>
          <p14:tracePt t="41539" x="6283325" y="2239963"/>
          <p14:tracePt t="41555" x="6246813" y="2201863"/>
          <p14:tracePt t="41556" x="6234113" y="2178050"/>
          <p14:tracePt t="41571" x="6157913" y="2139950"/>
          <p14:tracePt t="41589" x="6108700" y="2114550"/>
          <p14:tracePt t="41605" x="6045200" y="2078038"/>
          <p14:tracePt t="41606" x="6008688" y="2065338"/>
          <p14:tracePt t="41621" x="5970588" y="2052638"/>
          <p14:tracePt t="41639" x="5921375" y="2027238"/>
          <p14:tracePt t="41655" x="5883275" y="2027238"/>
          <p14:tracePt t="41656" x="5870575" y="2027238"/>
          <p14:tracePt t="41671" x="5795963" y="2027238"/>
          <p14:tracePt t="41688" x="5732463" y="2027238"/>
          <p14:tracePt t="41705" x="5695950" y="2027238"/>
          <p14:tracePt t="41706" x="5683250" y="2027238"/>
          <p14:tracePt t="41722" x="5619750" y="2027238"/>
          <p14:tracePt t="41738" x="5583238" y="2039938"/>
          <p14:tracePt t="41755" x="5545138" y="2101850"/>
          <p14:tracePt t="41756" x="5507038" y="2127250"/>
          <p14:tracePt t="41772" x="5470525" y="2201863"/>
          <p14:tracePt t="41788" x="5457825" y="2252663"/>
          <p14:tracePt t="41805" x="5432425" y="2314575"/>
          <p14:tracePt t="41806" x="5419725" y="2365375"/>
          <p14:tracePt t="41822" x="5419725" y="2439988"/>
          <p14:tracePt t="41838" x="5419725" y="2516188"/>
          <p14:tracePt t="41855" x="5419725" y="2578100"/>
          <p14:tracePt t="41856" x="5419725" y="2616200"/>
          <p14:tracePt t="41872" x="5432425" y="2652713"/>
          <p14:tracePt t="41888" x="5445125" y="2690813"/>
          <p14:tracePt t="41905" x="5495925" y="2752725"/>
          <p14:tracePt t="41906" x="5532438" y="2778125"/>
          <p14:tracePt t="41922" x="5595938" y="2816225"/>
          <p14:tracePt t="41938" x="5683250" y="2865438"/>
          <p14:tracePt t="41955" x="5745163" y="2878138"/>
          <p14:tracePt t="41956" x="5783263" y="2878138"/>
          <p14:tracePt t="41972" x="5832475" y="2890838"/>
          <p14:tracePt t="41988" x="5932488" y="2890838"/>
          <p14:tracePt t="42005" x="6021388" y="2890838"/>
          <p14:tracePt t="42021" x="6096000" y="2890838"/>
          <p14:tracePt t="42038" x="6108700" y="2890838"/>
          <p14:tracePt t="42062" x="6121400" y="2890838"/>
          <p14:tracePt t="42076" x="6146800" y="2890838"/>
          <p14:tracePt t="42088" x="6157913" y="2878138"/>
          <p14:tracePt t="42104" x="6196013" y="2828925"/>
          <p14:tracePt t="42105" x="6246813" y="2790825"/>
          <p14:tracePt t="42121" x="6321425" y="2590800"/>
          <p14:tracePt t="42138" x="6334125" y="2503488"/>
          <p14:tracePt t="42154" x="6370638" y="2452688"/>
          <p14:tracePt t="42156" x="6370638" y="2414588"/>
          <p14:tracePt t="42172" x="6370638" y="2378075"/>
          <p14:tracePt t="42188" x="6370638" y="2339975"/>
          <p14:tracePt t="42205" x="6370638" y="2303463"/>
          <p14:tracePt t="42206" x="6346825" y="2278063"/>
          <p14:tracePt t="42222" x="6321425" y="2214563"/>
          <p14:tracePt t="42238" x="6283325" y="2165350"/>
          <p14:tracePt t="42255" x="6234113" y="2114550"/>
          <p14:tracePt t="42271" x="6183313" y="2052638"/>
          <p14:tracePt t="42289" x="6134100" y="2014538"/>
          <p14:tracePt t="42305" x="6121400" y="2001838"/>
          <p14:tracePt t="42306" x="6096000" y="2001838"/>
          <p14:tracePt t="42322" x="6057900" y="1978025"/>
          <p14:tracePt t="42338" x="6045200" y="1978025"/>
          <p14:tracePt t="42355" x="6021388" y="1978025"/>
          <p14:tracePt t="42371" x="5983288" y="1978025"/>
          <p14:tracePt t="42388" x="5970588" y="1978025"/>
          <p14:tracePt t="42405" x="5945188" y="1978025"/>
          <p14:tracePt t="42406" x="5932488" y="1978025"/>
          <p14:tracePt t="42422" x="5857875" y="2014538"/>
          <p14:tracePt t="42438" x="5783263" y="2065338"/>
          <p14:tracePt t="42455" x="5708650" y="2127250"/>
          <p14:tracePt t="42456" x="5695950" y="2165350"/>
          <p14:tracePt t="42471" x="5670550" y="2201863"/>
          <p14:tracePt t="42488" x="5645150" y="2227263"/>
          <p14:tracePt t="42505" x="5619750" y="2252663"/>
          <p14:tracePt t="42521" x="5619750" y="2265363"/>
          <p14:tracePt t="42538" x="5619750" y="2278063"/>
          <p14:tracePt t="42555" x="5619750" y="2290763"/>
          <p14:tracePt t="42572" x="5619750" y="2303463"/>
          <p14:tracePt t="42589" x="5619750" y="2327275"/>
          <p14:tracePt t="42620" x="5619750" y="2339975"/>
          <p14:tracePt t="42670" x="5619750" y="2352675"/>
          <p14:tracePt t="42706" x="5632450" y="2352675"/>
          <p14:tracePt t="43063" x="5645150" y="2352675"/>
          <p14:tracePt t="43320" x="5645150" y="2365375"/>
          <p14:tracePt t="43363" x="5645150" y="2378075"/>
          <p14:tracePt t="43392" x="5645150" y="2390775"/>
          <p14:tracePt t="43427" x="5645150" y="2403475"/>
          <p14:tracePt t="43456" x="5657850" y="2403475"/>
          <p14:tracePt t="43477" x="5657850" y="2414588"/>
          <p14:tracePt t="43499" x="5657850" y="2427288"/>
          <p14:tracePt t="43506" x="5657850" y="2439988"/>
          <p14:tracePt t="43522" x="5657850" y="2452688"/>
          <p14:tracePt t="43538" x="5670550" y="2465388"/>
          <p14:tracePt t="43555" x="5683250" y="2478088"/>
          <p14:tracePt t="43571" x="5708650" y="2516188"/>
          <p14:tracePt t="43588" x="5719763" y="2540000"/>
          <p14:tracePt t="43605" x="5732463" y="2603500"/>
          <p14:tracePt t="43606" x="5745163" y="2616200"/>
          <p14:tracePt t="43621" x="5757863" y="2652713"/>
          <p14:tracePt t="43638" x="5770563" y="2690813"/>
          <p14:tracePt t="43655" x="5783263" y="2728913"/>
          <p14:tracePt t="43656" x="5795963" y="2765425"/>
          <p14:tracePt t="43671" x="5795963" y="2816225"/>
          <p14:tracePt t="43688" x="5808663" y="2903538"/>
          <p14:tracePt t="43705" x="5821363" y="2990850"/>
          <p14:tracePt t="43706" x="5832475" y="3028950"/>
          <p14:tracePt t="43721" x="5832475" y="3103563"/>
          <p14:tracePt t="43738" x="5845175" y="3228975"/>
          <p14:tracePt t="43755" x="5845175" y="3354388"/>
          <p14:tracePt t="43756" x="5845175" y="3403600"/>
          <p14:tracePt t="43772" x="5870575" y="3454400"/>
          <p14:tracePt t="43773" x="5870575" y="3479800"/>
          <p14:tracePt t="43788" x="5883275" y="3567113"/>
          <p14:tracePt t="43805" x="5895975" y="3629025"/>
          <p14:tracePt t="43806" x="5908675" y="3654425"/>
          <p14:tracePt t="43822" x="5932488" y="3754438"/>
          <p14:tracePt t="43838" x="5970588" y="3916363"/>
          <p14:tracePt t="43855" x="6034088" y="4079875"/>
          <p14:tracePt t="43856" x="6045200" y="4167188"/>
          <p14:tracePt t="43871" x="6057900" y="4279900"/>
          <p14:tracePt t="43888" x="6108700" y="4418013"/>
          <p14:tracePt t="43906" x="6146800" y="4530725"/>
          <p14:tracePt t="43907" x="6170613" y="4579938"/>
          <p14:tracePt t="43921" x="6183313" y="4679950"/>
          <p14:tracePt t="43938" x="6221413" y="4756150"/>
          <p14:tracePt t="43954" x="6234113" y="4830763"/>
          <p14:tracePt t="43971" x="6270625" y="4930775"/>
          <p14:tracePt t="43988" x="6321425" y="5056188"/>
          <p14:tracePt t="44005" x="6359525" y="5194300"/>
          <p14:tracePt t="44007" x="6359525" y="5230813"/>
          <p14:tracePt t="44021" x="6383338" y="5281613"/>
          <p14:tracePt t="44038" x="6434138" y="5418138"/>
          <p14:tracePt t="44056" x="6483350" y="5530850"/>
          <p14:tracePt t="44057" x="6508750" y="5594350"/>
          <p14:tracePt t="44071" x="6559550" y="5668963"/>
          <p14:tracePt t="44072" x="6584950" y="5719763"/>
          <p14:tracePt t="44088" x="6621463" y="5819775"/>
          <p14:tracePt t="44106" x="6696075" y="5919788"/>
          <p14:tracePt t="44107" x="6708775" y="5945188"/>
          <p14:tracePt t="44121" x="6721475" y="5969000"/>
          <p14:tracePt t="44123" x="6734175" y="5981700"/>
          <p14:tracePt t="44138" x="6772275" y="6032500"/>
          <p14:tracePt t="44155" x="6797675" y="6069013"/>
          <p14:tracePt t="44156" x="6808788" y="6069013"/>
          <p14:tracePt t="44171" x="6821488" y="6094413"/>
          <p14:tracePt t="44173" x="6834188" y="6107113"/>
          <p14:tracePt t="44189" x="6859588" y="6132513"/>
          <p14:tracePt t="44205" x="6872288" y="6157913"/>
          <p14:tracePt t="44207" x="6884988" y="6181725"/>
          <p14:tracePt t="44221" x="6897688" y="6181725"/>
          <p14:tracePt t="44223" x="6910388" y="6194425"/>
          <p14:tracePt t="44239" x="6921500" y="6207125"/>
          <p14:tracePt t="44255" x="6946900" y="6232525"/>
          <p14:tracePt t="44256" x="6946900" y="6245225"/>
          <p14:tracePt t="44271" x="6959600" y="6257925"/>
          <p14:tracePt t="44288" x="7010400" y="6281738"/>
          <p14:tracePt t="44305" x="7046913" y="6307138"/>
          <p14:tracePt t="44306" x="7059613" y="6307138"/>
          <p14:tracePt t="44321" x="7072313" y="6319838"/>
          <p14:tracePt t="44322" x="7097713" y="6345238"/>
          <p14:tracePt t="44339" x="7123113" y="6345238"/>
          <p14:tracePt t="44355" x="7134225" y="6345238"/>
          <p14:tracePt t="44356" x="7159625" y="6345238"/>
          <p14:tracePt t="44371" x="7172325" y="6345238"/>
          <p14:tracePt t="44372" x="7185025" y="6345238"/>
          <p14:tracePt t="44389" x="7235825" y="6357938"/>
          <p14:tracePt t="44405" x="7285038" y="6357938"/>
          <p14:tracePt t="44406" x="7297738" y="6357938"/>
          <p14:tracePt t="44421" x="7323138" y="6357938"/>
          <p14:tracePt t="44422" x="7348538" y="6357938"/>
          <p14:tracePt t="44438" x="7397750" y="6357938"/>
          <p14:tracePt t="44455" x="7448550" y="6357938"/>
          <p14:tracePt t="44472" x="7472363" y="6357938"/>
          <p14:tracePt t="44473" x="7485063" y="6357938"/>
          <p14:tracePt t="44488" x="7497763" y="6357938"/>
          <p14:tracePt t="44506" x="7510463" y="6357938"/>
          <p14:tracePt t="44578" x="7523163" y="6357938"/>
          <p14:tracePt t="47681" x="7485063" y="6357938"/>
          <p14:tracePt t="47689" x="7435850" y="6345238"/>
          <p14:tracePt t="47695" x="7385050" y="6319838"/>
          <p14:tracePt t="47704" x="7297738" y="6307138"/>
          <p14:tracePt t="47721" x="7097713" y="6245225"/>
          <p14:tracePt t="47723" x="6985000" y="6219825"/>
          <p14:tracePt t="47738" x="6859588" y="6181725"/>
          <p14:tracePt t="47754" x="6559550" y="6056313"/>
          <p14:tracePt t="47771" x="6221413" y="5907088"/>
          <p14:tracePt t="47773" x="6083300" y="5868988"/>
          <p14:tracePt t="47788" x="6008688" y="5819775"/>
          <p14:tracePt t="47789" x="5845175" y="5743575"/>
          <p14:tracePt t="47805" x="5407025" y="5530850"/>
          <p14:tracePt t="47822" x="5207000" y="5418138"/>
          <p14:tracePt t="47823" x="5081588" y="5343525"/>
          <p14:tracePt t="47838" x="4956175" y="5243513"/>
          <p14:tracePt t="47839" x="4819650" y="5143500"/>
          <p14:tracePt t="47855" x="4568825" y="5005388"/>
          <p14:tracePt t="47872" x="4418013" y="4868863"/>
          <p14:tracePt t="47873" x="4318000" y="4756150"/>
          <p14:tracePt t="47888" x="4256088" y="4667250"/>
          <p14:tracePt t="47905" x="4005263" y="4454525"/>
          <p14:tracePt t="47922" x="3879850" y="4330700"/>
          <p14:tracePt t="47923" x="3817938" y="4254500"/>
          <p14:tracePt t="47939" x="3767138" y="4179888"/>
          <p14:tracePt t="47939" x="3717925" y="4117975"/>
          <p14:tracePt t="47954" x="3667125" y="4005263"/>
          <p14:tracePt t="47972" x="3592513" y="3892550"/>
          <p14:tracePt t="47988" x="3517900" y="3741738"/>
          <p14:tracePt t="47988" x="3479800" y="3679825"/>
          <p14:tracePt t="48005" x="3354388" y="3479800"/>
          <p14:tracePt t="48022" x="3305175" y="3303588"/>
          <p14:tracePt t="48038" x="3292475" y="3203575"/>
          <p14:tracePt t="48039" x="3292475" y="3165475"/>
          <p14:tracePt t="48055" x="3292475" y="3116263"/>
          <p14:tracePt t="48072" x="3292475" y="3090863"/>
          <p14:tracePt t="48109" x="3292475" y="3078163"/>
          <p14:tracePt t="48767" x="3241675" y="3078163"/>
          <p14:tracePt t="48774" x="3167063" y="3078163"/>
          <p14:tracePt t="48788" x="3128963" y="3078163"/>
          <p14:tracePt t="48805" x="3028950" y="3065463"/>
          <p14:tracePt t="48821" x="2979738" y="3065463"/>
          <p14:tracePt t="48838" x="2941638" y="3054350"/>
          <p14:tracePt t="48839" x="2928938" y="3054350"/>
          <p14:tracePt t="48855" x="2890838" y="3054350"/>
          <p14:tracePt t="48871" x="2867025" y="3041650"/>
          <p14:tracePt t="48888" x="2841625" y="3016250"/>
          <p14:tracePt t="48888" x="2828925" y="3003550"/>
          <p14:tracePt t="48904" x="2790825" y="2990850"/>
          <p14:tracePt t="48921" x="2767013" y="2978150"/>
          <p14:tracePt t="48938" x="2728913" y="2952750"/>
          <p14:tracePt t="48938" x="2703513" y="2941638"/>
          <p14:tracePt t="48955" x="2690813" y="2928938"/>
          <p14:tracePt t="48971" x="2678113" y="2916238"/>
          <p14:tracePt t="48988" x="2654300" y="2916238"/>
          <p14:tracePt t="49005" x="2641600" y="2916238"/>
          <p14:tracePt t="49038" x="2641600" y="2903538"/>
          <p14:tracePt t="49203" x="2654300" y="2903538"/>
          <p14:tracePt t="49210" x="2678113" y="2890838"/>
          <p14:tracePt t="49221" x="2690813" y="2890838"/>
          <p14:tracePt t="49238" x="2741613" y="2865438"/>
          <p14:tracePt t="49239" x="2767013" y="2852738"/>
          <p14:tracePt t="49255" x="2803525" y="2852738"/>
          <p14:tracePt t="49272" x="2816225" y="2840038"/>
          <p14:tracePt t="49288" x="2841625" y="2840038"/>
          <p14:tracePt t="49360" x="2854325" y="2840038"/>
          <p14:tracePt t="49403" x="2854325" y="2828925"/>
          <p14:tracePt t="49818" x="2954338" y="2778125"/>
          <p14:tracePt t="49825" x="3116263" y="2690813"/>
          <p14:tracePt t="49839" x="3392488" y="2565400"/>
          <p14:tracePt t="49855" x="3567113" y="2478088"/>
          <p14:tracePt t="49872" x="3767138" y="2365375"/>
          <p14:tracePt t="49887" x="3905250" y="2314575"/>
          <p14:tracePt t="49904" x="4005263" y="2265363"/>
          <p14:tracePt t="49921" x="4043363" y="2265363"/>
          <p14:tracePt t="49938" x="4092575" y="2252663"/>
          <p14:tracePt t="49939" x="4105275" y="2252663"/>
          <p14:tracePt t="49954" x="4130675" y="2252663"/>
          <p14:tracePt t="49971" x="4181475" y="2252663"/>
          <p14:tracePt t="49988" x="4205288" y="2252663"/>
          <p14:tracePt t="49989" x="4217988" y="2252663"/>
          <p14:tracePt t="50004" x="4230688" y="2252663"/>
          <p14:tracePt t="50025" x="4243388" y="2252663"/>
          <p14:tracePt t="50053" x="4256088" y="2252663"/>
          <p14:tracePt t="50089" x="4268788" y="2252663"/>
          <p14:tracePt t="50096" x="4281488" y="2252663"/>
          <p14:tracePt t="50110" x="4294188" y="2252663"/>
          <p14:tracePt t="50124" x="4305300" y="2239963"/>
          <p14:tracePt t="50139" x="4318000" y="2239963"/>
          <p14:tracePt t="50139" x="4330700" y="2239963"/>
          <p14:tracePt t="50154" x="4356100" y="2239963"/>
          <p14:tracePt t="50171" x="4368800" y="2214563"/>
          <p14:tracePt t="50188" x="4406900" y="2214563"/>
          <p14:tracePt t="50189" x="4418013" y="2214563"/>
          <p14:tracePt t="50205" x="4430713" y="2214563"/>
          <p14:tracePt t="50221" x="4430713" y="2201863"/>
          <p14:tracePt t="50238" x="4443413" y="2190750"/>
          <p14:tracePt t="50239" x="4456113" y="2190750"/>
          <p14:tracePt t="50255" x="4481513" y="2190750"/>
          <p14:tracePt t="50271" x="4494213" y="2165350"/>
          <p14:tracePt t="50288" x="4506913" y="2127250"/>
          <p14:tracePt t="50289" x="4530725" y="2114550"/>
          <p14:tracePt t="50304" x="4543425" y="2089150"/>
          <p14:tracePt t="50322" x="4568825" y="2078038"/>
          <p14:tracePt t="50338" x="4568825" y="2052638"/>
          <p14:tracePt t="50339" x="4568825" y="2039938"/>
          <p14:tracePt t="50396" x="4568825" y="2027238"/>
          <p14:tracePt t="50461" x="4581525" y="2027238"/>
          <p14:tracePt t="50468" x="4581525" y="2014538"/>
          <p14:tracePt t="50474" x="4581525" y="2001838"/>
          <p14:tracePt t="50488" x="4594225" y="2001838"/>
          <p14:tracePt t="50504" x="4619625" y="1965325"/>
          <p14:tracePt t="50521" x="4656138" y="1939925"/>
          <p14:tracePt t="50538" x="4668838" y="1939925"/>
          <p14:tracePt t="50555" x="4681538" y="1927225"/>
          <p14:tracePt t="50555" x="4681538" y="1914525"/>
          <p14:tracePt t="50572" x="4694238" y="1901825"/>
          <p14:tracePt t="50589" x="4719638" y="1901825"/>
          <p14:tracePt t="50618" x="4732338" y="1889125"/>
          <p14:tracePt t="50632" x="4732338" y="1876425"/>
          <p14:tracePt t="50639" x="4756150" y="1876425"/>
          <p14:tracePt t="50654" x="4756150" y="1865313"/>
          <p14:tracePt t="50655" x="4768850" y="1865313"/>
          <p14:tracePt t="50671" x="4794250" y="1865313"/>
          <p14:tracePt t="50689" x="4806950" y="1852613"/>
          <p14:tracePt t="50690" x="4819650" y="1852613"/>
          <p14:tracePt t="50711" x="4832350" y="1852613"/>
          <p14:tracePt t="50725" x="4843463" y="1852613"/>
          <p14:tracePt t="50790" x="4856163" y="1852613"/>
          <p14:tracePt t="50825" x="4868863" y="1852613"/>
          <p14:tracePt t="50947" x="4881563" y="1852613"/>
          <p14:tracePt t="50956" x="4894263" y="1852613"/>
          <p14:tracePt t="50968" x="4906963" y="1852613"/>
          <p14:tracePt t="50975" x="4945063" y="1839913"/>
          <p14:tracePt t="50988" x="4968875" y="1839913"/>
          <p14:tracePt t="51005" x="4994275" y="1839913"/>
          <p14:tracePt t="51006" x="5045075" y="1839913"/>
          <p14:tracePt t="51021" x="5106988" y="1839913"/>
          <p14:tracePt t="51038" x="5170488" y="1814513"/>
          <p14:tracePt t="51040" x="5219700" y="1814513"/>
          <p14:tracePt t="51055" x="5232400" y="1814513"/>
          <p14:tracePt t="51056" x="5257800" y="1814513"/>
          <p14:tracePt t="51071" x="5307013" y="1814513"/>
          <p14:tracePt t="51088" x="5332413" y="1814513"/>
          <p14:tracePt t="51090" x="5345113" y="1814513"/>
          <p14:tracePt t="51104" x="5357813" y="1814513"/>
          <p14:tracePt t="51105" x="5370513" y="1814513"/>
          <p14:tracePt t="51121" x="5394325" y="1814513"/>
          <p14:tracePt t="51139" x="5419725" y="1814513"/>
          <p14:tracePt t="51155" x="5445125" y="1814513"/>
          <p14:tracePt t="51155" x="5457825" y="1814513"/>
          <p14:tracePt t="51171" x="5483225" y="1814513"/>
          <p14:tracePt t="51188" x="5495925" y="1814513"/>
          <p14:tracePt t="51206" x="5507038" y="1814513"/>
          <p14:tracePt t="51261" x="5495925" y="1814513"/>
          <p14:tracePt t="51268" x="5483225" y="1814513"/>
          <p14:tracePt t="51597" x="5507038" y="1814513"/>
          <p14:tracePt t="51604" x="5595938" y="1814513"/>
          <p14:tracePt t="51611" x="5670550" y="1814513"/>
          <p14:tracePt t="51621" x="5732463" y="1814513"/>
          <p14:tracePt t="51638" x="5821363" y="1814513"/>
          <p14:tracePt t="51655" x="5895975" y="1827213"/>
          <p14:tracePt t="51655" x="5921375" y="1827213"/>
          <p14:tracePt t="51671" x="5995988" y="1852613"/>
          <p14:tracePt t="51688" x="6070600" y="1876425"/>
          <p14:tracePt t="51704" x="6146800" y="1914525"/>
          <p14:tracePt t="51721" x="6234113" y="1939925"/>
          <p14:tracePt t="51738" x="6283325" y="1952625"/>
          <p14:tracePt t="51754" x="6321425" y="1978025"/>
          <p14:tracePt t="51755" x="6334125" y="1989138"/>
          <p14:tracePt t="51771" x="6346825" y="2001838"/>
          <p14:tracePt t="51788" x="6383338" y="2001838"/>
          <p14:tracePt t="51805" x="6408738" y="2014538"/>
          <p14:tracePt t="51805" x="6408738" y="2027238"/>
          <p14:tracePt t="51821" x="6446838" y="2027238"/>
          <p14:tracePt t="51838" x="6472238" y="2039938"/>
          <p14:tracePt t="51855" x="6508750" y="2039938"/>
          <p14:tracePt t="51856" x="6521450" y="2039938"/>
          <p14:tracePt t="51871" x="6534150" y="2052638"/>
          <p14:tracePt t="51889" x="6559550" y="2052638"/>
          <p14:tracePt t="51904" x="6572250" y="2052638"/>
          <p14:tracePt t="51905" x="6584950" y="2052638"/>
          <p14:tracePt t="51922" x="6608763" y="2052638"/>
          <p14:tracePt t="51938" x="6621463" y="2052638"/>
          <p14:tracePt t="51954" x="6634163" y="2052638"/>
          <p14:tracePt t="51955" x="6646863" y="2052638"/>
          <p14:tracePt t="51971" x="6684963" y="2052638"/>
          <p14:tracePt t="51987" x="6708775" y="2052638"/>
          <p14:tracePt t="52004" x="6734175" y="2052638"/>
          <p14:tracePt t="52005" x="6759575" y="2078038"/>
          <p14:tracePt t="52021" x="6797675" y="2078038"/>
          <p14:tracePt t="52037" x="6821488" y="2078038"/>
          <p14:tracePt t="52054" x="6872288" y="2078038"/>
          <p14:tracePt t="52055" x="6884988" y="2078038"/>
          <p14:tracePt t="52071" x="6910388" y="2078038"/>
          <p14:tracePt t="52088" x="6946900" y="2078038"/>
          <p14:tracePt t="52105" x="6985000" y="2078038"/>
          <p14:tracePt t="52106" x="7010400" y="2078038"/>
          <p14:tracePt t="52121" x="7034213" y="2078038"/>
          <p14:tracePt t="52138" x="7059613" y="2078038"/>
          <p14:tracePt t="52155" x="7110413" y="2065338"/>
          <p14:tracePt t="52171" x="7134225" y="2052638"/>
          <p14:tracePt t="52188" x="7146925" y="2052638"/>
          <p14:tracePt t="52204" x="7172325" y="2052638"/>
          <p14:tracePt t="52205" x="7185025" y="2052638"/>
          <p14:tracePt t="52221" x="7197725" y="2039938"/>
          <p14:tracePt t="52248" x="7210425" y="2039938"/>
          <p14:tracePt t="52291" x="7223125" y="2039938"/>
          <p14:tracePt t="52326" x="7235825" y="2039938"/>
          <p14:tracePt t="52712" x="7172325" y="2039938"/>
          <p14:tracePt t="52720" x="7110413" y="2039938"/>
          <p14:tracePt t="52726" x="7034213" y="2039938"/>
          <p14:tracePt t="52737" x="6946900" y="2039938"/>
          <p14:tracePt t="52755" x="6821488" y="2039938"/>
          <p14:tracePt t="52756" x="6759575" y="2039938"/>
          <p14:tracePt t="52771" x="6708775" y="2039938"/>
          <p14:tracePt t="52788" x="6659563" y="2039938"/>
          <p14:tracePt t="52805" x="6621463" y="2039938"/>
          <p14:tracePt t="52806" x="6584950" y="2027238"/>
          <p14:tracePt t="52821" x="6559550" y="2027238"/>
          <p14:tracePt t="52838" x="6546850" y="2027238"/>
          <p14:tracePt t="52855" x="6521450" y="2027238"/>
          <p14:tracePt t="52856" x="6508750" y="2014538"/>
          <p14:tracePt t="52898" x="6496050" y="2014538"/>
          <p14:tracePt t="52934" x="6483350" y="2014538"/>
          <p14:tracePt t="53048" x="6483350" y="2001838"/>
          <p14:tracePt t="53291" x="6496050" y="2001838"/>
          <p14:tracePt t="53313" x="6508750" y="2001838"/>
          <p14:tracePt t="53320" x="6521450" y="2001838"/>
          <p14:tracePt t="53326" x="6534150" y="1989138"/>
          <p14:tracePt t="53340" x="6546850" y="1989138"/>
          <p14:tracePt t="53355" x="6559550" y="1989138"/>
          <p14:tracePt t="53371" x="6572250" y="1978025"/>
          <p14:tracePt t="53388" x="6596063" y="1978025"/>
          <p14:tracePt t="53420" x="6608763" y="1978025"/>
          <p14:tracePt t="53656" x="6572250" y="1978025"/>
          <p14:tracePt t="53663" x="6546850" y="1978025"/>
          <p14:tracePt t="53670" x="6534150" y="1978025"/>
          <p14:tracePt t="53688" x="6508750" y="1978025"/>
          <p14:tracePt t="53705" x="6483350" y="1978025"/>
          <p14:tracePt t="53727" x="6472238" y="1978025"/>
          <p14:tracePt t="53820" x="6459538" y="1978025"/>
          <p14:tracePt t="53827" x="6446838" y="1978025"/>
          <p14:tracePt t="53849" x="6434138" y="1978025"/>
          <p14:tracePt t="53885" x="6421438" y="1978025"/>
          <p14:tracePt t="54106" x="6434138" y="1978025"/>
          <p14:tracePt t="54122" x="6446838" y="1978025"/>
          <p14:tracePt t="54128" x="6459538" y="1978025"/>
          <p14:tracePt t="54141" x="6472238" y="1978025"/>
          <p14:tracePt t="54163" x="6483350" y="1978025"/>
          <p14:tracePt t="54185" x="6496050" y="1978025"/>
          <p14:tracePt t="54191" x="6508750" y="1965325"/>
          <p14:tracePt t="54204" x="6534150" y="1965325"/>
          <p14:tracePt t="54206" x="6546850" y="1965325"/>
          <p14:tracePt t="54222" x="6572250" y="1965325"/>
          <p14:tracePt t="54238" x="6596063" y="1965325"/>
          <p14:tracePt t="54255" x="6634163" y="1965325"/>
          <p14:tracePt t="54257" x="6646863" y="1965325"/>
          <p14:tracePt t="54271" x="6672263" y="1965325"/>
          <p14:tracePt t="54272" x="6684963" y="1965325"/>
          <p14:tracePt t="54288" x="6721475" y="1965325"/>
          <p14:tracePt t="54305" x="6759575" y="1965325"/>
          <p14:tracePt t="54306" x="6784975" y="1965325"/>
          <p14:tracePt t="54321" x="6797675" y="1965325"/>
          <p14:tracePt t="54338" x="6834188" y="1965325"/>
          <p14:tracePt t="54354" x="6846888" y="1965325"/>
          <p14:tracePt t="54356" x="6859588" y="1965325"/>
          <p14:tracePt t="54372" x="6872288" y="1965325"/>
          <p14:tracePt t="54387" x="6884988" y="1965325"/>
          <p14:tracePt t="54405" x="6897688" y="1965325"/>
          <p14:tracePt t="54406" x="6921500" y="1965325"/>
          <p14:tracePt t="54421" x="6934200" y="1965325"/>
          <p14:tracePt t="54422" x="6946900" y="1965325"/>
          <p14:tracePt t="54438" x="6972300" y="1965325"/>
          <p14:tracePt t="54455" x="6997700" y="1965325"/>
          <p14:tracePt t="54471" x="7021513" y="1965325"/>
          <p14:tracePt t="54488" x="7034213" y="1965325"/>
          <p14:tracePt t="54505" x="7046913" y="1965325"/>
          <p14:tracePt t="54542" x="7072313" y="1965325"/>
          <p14:tracePt t="54986" x="7085013" y="1965325"/>
          <p14:tracePt t="54999" x="7097713" y="1965325"/>
          <p14:tracePt t="55014" x="7110413" y="1965325"/>
          <p14:tracePt t="55021" x="7123113" y="1965325"/>
          <p14:tracePt t="55038" x="7146925" y="1965325"/>
          <p14:tracePt t="55054" x="7159625" y="1965325"/>
          <p14:tracePt t="55071" x="7197725" y="1965325"/>
          <p14:tracePt t="55072" x="7223125" y="1965325"/>
          <p14:tracePt t="55088" x="7246938" y="1965325"/>
          <p14:tracePt t="55104" x="7297738" y="1978025"/>
          <p14:tracePt t="55121" x="7323138" y="1978025"/>
          <p14:tracePt t="55137" x="7372350" y="1978025"/>
          <p14:tracePt t="55154" x="7397750" y="1978025"/>
          <p14:tracePt t="55171" x="7410450" y="1978025"/>
          <p14:tracePt t="55172" x="7423150" y="1978025"/>
          <p14:tracePt t="55188" x="7459663" y="1978025"/>
          <p14:tracePt t="55206" x="7485063" y="1978025"/>
          <p14:tracePt t="55221" x="7523163" y="1978025"/>
          <p14:tracePt t="55222" x="7561263" y="1978025"/>
          <p14:tracePt t="55238" x="7635875" y="1978025"/>
          <p14:tracePt t="55254" x="7697788" y="1978025"/>
          <p14:tracePt t="55271" x="7785100" y="1978025"/>
          <p14:tracePt t="55287" x="7910513" y="1989138"/>
          <p14:tracePt t="55304" x="7974013" y="2014538"/>
          <p14:tracePt t="55321" x="8074025" y="2027238"/>
          <p14:tracePt t="55322" x="8161338" y="2039938"/>
          <p14:tracePt t="55338" x="8286750" y="2065338"/>
          <p14:tracePt t="55354" x="8424863" y="2078038"/>
          <p14:tracePt t="55371" x="8537575" y="2089150"/>
          <p14:tracePt t="55372" x="8599488" y="2089150"/>
          <p14:tracePt t="55387" x="8699500" y="2114550"/>
          <p14:tracePt t="55405" x="8799513" y="2127250"/>
          <p14:tracePt t="55407" x="8824913" y="2127250"/>
          <p14:tracePt t="55421" x="8863013" y="2127250"/>
          <p14:tracePt t="55422" x="8886825" y="2127250"/>
          <p14:tracePt t="55437" x="8924925" y="2139950"/>
          <p14:tracePt t="55456" x="8975725" y="2139950"/>
          <p14:tracePt t="55471" x="8986838" y="2139950"/>
          <p14:tracePt t="55472" x="8999538" y="2139950"/>
          <p14:tracePt t="55488" x="9012238" y="2139950"/>
          <p14:tracePt t="55504" x="9037638" y="2152650"/>
          <p14:tracePt t="55521" x="9050338" y="2152650"/>
          <p14:tracePt t="55550" x="9063038" y="2152650"/>
          <p14:tracePt t="55586" x="9075738" y="2165350"/>
          <p14:tracePt t="55614" x="9088438" y="2178050"/>
          <p14:tracePt t="55622" x="9112250" y="2178050"/>
          <p14:tracePt t="55638" x="9150350" y="2178050"/>
          <p14:tracePt t="55654" x="9188450" y="2178050"/>
          <p14:tracePt t="55657" x="9224963" y="2178050"/>
          <p14:tracePt t="55671" x="9250363" y="2178050"/>
          <p14:tracePt t="55672" x="9275763" y="2178050"/>
          <p14:tracePt t="55688" x="9324975" y="2178050"/>
          <p14:tracePt t="55704" x="9350375" y="2178050"/>
          <p14:tracePt t="55722" x="9388475" y="2178050"/>
          <p14:tracePt t="55764" x="9401175" y="2178050"/>
          <p14:tracePt t="56823" x="9424988" y="2178050"/>
          <p14:tracePt t="56830" x="9450388" y="2178050"/>
          <p14:tracePt t="56837" x="9488488" y="2178050"/>
          <p14:tracePt t="56854" x="9513888" y="2178050"/>
          <p14:tracePt t="56871" x="9575800" y="2178050"/>
          <p14:tracePt t="56888" x="9626600" y="2178050"/>
          <p14:tracePt t="56904" x="9663113" y="2178050"/>
          <p14:tracePt t="56921" x="9701213" y="2178050"/>
          <p14:tracePt t="56922" x="9726613" y="2178050"/>
          <p14:tracePt t="56938" x="9750425" y="2178050"/>
          <p14:tracePt t="56938" x="9775825" y="2178050"/>
          <p14:tracePt t="56954" x="9801225" y="2178050"/>
          <p14:tracePt t="56971" x="9852025" y="2178050"/>
          <p14:tracePt t="56972" x="9863138" y="2178050"/>
          <p14:tracePt t="56988" x="9888538" y="2178050"/>
          <p14:tracePt t="57004" x="9913938" y="2178050"/>
          <p14:tracePt t="57022" x="9926638" y="2178050"/>
          <p14:tracePt t="57037" x="9939338" y="2178050"/>
          <p14:tracePt t="57116" x="9952038" y="2178050"/>
          <p14:tracePt t="57187" x="9963150" y="2178050"/>
          <p14:tracePt t="57252" x="9988550" y="2178050"/>
          <p14:tracePt t="57273" x="10001250" y="2178050"/>
          <p14:tracePt t="57280" x="10001250" y="2165350"/>
          <p14:tracePt t="57288" x="10013950" y="2165350"/>
          <p14:tracePt t="57304" x="10039350" y="2165350"/>
          <p14:tracePt t="57323" x="10088563" y="2165350"/>
          <p14:tracePt t="57324" x="10101263" y="2165350"/>
          <p14:tracePt t="57338" x="10113963" y="2165350"/>
          <p14:tracePt t="57338" x="10152063" y="2152650"/>
          <p14:tracePt t="57354" x="10164763" y="2152650"/>
          <p14:tracePt t="57371" x="10188575" y="2152650"/>
          <p14:tracePt t="57388" x="10201275" y="2152650"/>
          <p14:tracePt t="57405" x="10213975" y="2152650"/>
          <p14:tracePt t="57421" x="10226675" y="2152650"/>
          <p14:tracePt t="57423" x="10239375" y="2152650"/>
          <p14:tracePt t="57444" x="10252075" y="2152650"/>
          <p14:tracePt t="57458" x="10264775" y="2152650"/>
          <p14:tracePt t="57471" x="10277475" y="2152650"/>
          <p14:tracePt t="57472" x="10288588" y="2152650"/>
          <p14:tracePt t="57487" x="10301288" y="2152650"/>
          <p14:tracePt t="57488" x="10313988" y="2152650"/>
          <p14:tracePt t="57504" x="10326688" y="2152650"/>
          <p14:tracePt t="57521" x="10352088" y="2152650"/>
          <p14:tracePt t="57523" x="10377488" y="2152650"/>
          <p14:tracePt t="57537" x="10390188" y="2152650"/>
          <p14:tracePt t="57538" x="10401300" y="2152650"/>
          <p14:tracePt t="57554" x="10426700" y="2152650"/>
          <p14:tracePt t="57571" x="10452100" y="2152650"/>
          <p14:tracePt t="57572" x="10477500" y="2152650"/>
          <p14:tracePt t="57587" x="10490200" y="2152650"/>
          <p14:tracePt t="57588" x="10502900" y="2152650"/>
          <p14:tracePt t="57604" x="10514013" y="2152650"/>
          <p14:tracePt t="57621" x="10539413" y="2152650"/>
          <p14:tracePt t="57623" x="10552113" y="2152650"/>
          <p14:tracePt t="57639" x="10564813" y="2152650"/>
          <p14:tracePt t="57654" x="10577513" y="2152650"/>
          <p14:tracePt t="57672" x="10602913" y="2152650"/>
          <p14:tracePt t="57673" x="10626725" y="2152650"/>
          <p14:tracePt t="57688" x="10652125" y="2152650"/>
          <p14:tracePt t="57704" x="10690225" y="2152650"/>
          <p14:tracePt t="57721" x="10726738" y="2139950"/>
          <p14:tracePt t="57723" x="10752138" y="2139950"/>
          <p14:tracePt t="57738" x="10777538" y="2139950"/>
          <p14:tracePt t="57738" x="10790238" y="2139950"/>
          <p14:tracePt t="57754" x="10828338" y="2139950"/>
          <p14:tracePt t="57771" x="10864850" y="2139950"/>
          <p14:tracePt t="57773" x="10877550" y="2139950"/>
          <p14:tracePt t="57788" x="10902950" y="2139950"/>
          <p14:tracePt t="57789" x="10915650" y="2139950"/>
          <p14:tracePt t="57804" x="10952163" y="2139950"/>
          <p14:tracePt t="57821" x="10990263" y="2139950"/>
          <p14:tracePt t="57823" x="11002963" y="2139950"/>
          <p14:tracePt t="57838" x="11028363" y="2139950"/>
          <p14:tracePt t="57839" x="11041063" y="2139950"/>
          <p14:tracePt t="57854" x="11064875" y="2139950"/>
          <p14:tracePt t="57872" x="11077575" y="2139950"/>
          <p14:tracePt t="57887" x="11102975" y="2139950"/>
          <p14:tracePt t="57904" x="11115675" y="2139950"/>
          <p14:tracePt t="57921" x="11128375" y="2139950"/>
          <p14:tracePt t="57938" x="11141075" y="2139950"/>
          <p14:tracePt t="57954" x="11153775" y="2139950"/>
          <p14:tracePt t="57995" x="11164888" y="2139950"/>
          <p14:tracePt t="58030" x="11177588" y="2139950"/>
          <p14:tracePt t="58102" x="11190288" y="2139950"/>
          <p14:tracePt t="58145" x="11202988" y="2139950"/>
          <p14:tracePt t="59039" x="11202988" y="2152650"/>
          <p14:tracePt t="59124" x="11202988" y="2165350"/>
          <p14:tracePt t="59203" x="11202988" y="2178050"/>
          <p14:tracePt t="59239" x="11202988" y="2190750"/>
          <p14:tracePt t="59282" x="11190288" y="2190750"/>
          <p14:tracePt t="59310" x="11190288" y="2201863"/>
          <p14:tracePt t="59316" x="11141075" y="2239963"/>
          <p14:tracePt t="59324" x="11115675" y="2252663"/>
          <p14:tracePt t="59338" x="11077575" y="2278063"/>
          <p14:tracePt t="59354" x="11028363" y="2339975"/>
          <p14:tracePt t="59371" x="10990263" y="2378075"/>
          <p14:tracePt t="59387" x="10964863" y="2390775"/>
          <p14:tracePt t="59388" x="10952163" y="2403475"/>
          <p14:tracePt t="59404" x="10939463" y="2414588"/>
          <p14:tracePt t="59421" x="10928350" y="2439988"/>
          <p14:tracePt t="59438" x="10890250" y="2527300"/>
          <p14:tracePt t="59454" x="10852150" y="2590800"/>
          <p14:tracePt t="59471" x="10839450" y="2627313"/>
          <p14:tracePt t="59488" x="10828338" y="2678113"/>
          <p14:tracePt t="59489" x="10815638" y="2703513"/>
          <p14:tracePt t="59504" x="10790238" y="2740025"/>
          <p14:tracePt t="59521" x="10764838" y="2790825"/>
          <p14:tracePt t="59539" x="10739438" y="2865438"/>
          <p14:tracePt t="59554" x="10726738" y="2916238"/>
          <p14:tracePt t="59571" x="10726738" y="2978150"/>
          <p14:tracePt t="59589" x="10726738" y="3090863"/>
          <p14:tracePt t="59604" x="10726738" y="3165475"/>
          <p14:tracePt t="59621" x="10777538" y="3278188"/>
          <p14:tracePt t="59638" x="10864850" y="3479800"/>
          <p14:tracePt t="59639" x="10902950" y="3567113"/>
          <p14:tracePt t="59654" x="11028363" y="3729038"/>
          <p14:tracePt t="59671" x="11190288" y="3905250"/>
          <p14:tracePt t="59687" x="11315700" y="3979863"/>
          <p14:tracePt t="59689" x="11377613" y="4041775"/>
          <p14:tracePt t="59705" x="11428413" y="4105275"/>
          <p14:tracePt t="59721" x="11453813" y="4141788"/>
          <p14:tracePt t="59738" x="11479213" y="4154488"/>
          <p14:tracePt t="59754" x="11479213" y="4167188"/>
          <p14:tracePt t="60082" x="11528425" y="4154488"/>
          <p14:tracePt t="60090" x="11641138" y="4117975"/>
          <p14:tracePt t="60104" x="11741150" y="4092575"/>
          <p14:tracePt t="60105" x="11804650" y="4054475"/>
          <p14:tracePt t="60121" x="11928475" y="4005263"/>
          <p14:tracePt t="60138" x="12017375" y="3979863"/>
          <p14:tracePt t="60139" x="12028488" y="3967163"/>
          <p14:tracePt t="60154" x="12066588" y="3954463"/>
          <p14:tracePt t="60155" x="12091988" y="3941763"/>
          <p14:tracePt t="60171" x="12117388" y="3929063"/>
          <p14:tracePt t="60188" x="12141200" y="3905250"/>
          <p14:tracePt t="60205" x="12179300" y="3892550"/>
        </p14:tracePtLst>
      </p14:laserTrace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4E195-F209-4D0A-CB2F-1103073A0CD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7A0DD44-C97B-E48A-AC14-285A2325C36E}"/>
              </a:ext>
            </a:extLst>
          </p:cNvPr>
          <p:cNvSpPr>
            <a:spLocks noGrp="1"/>
          </p:cNvSpPr>
          <p:nvPr>
            <p:ph idx="1"/>
          </p:nvPr>
        </p:nvSpPr>
        <p:spPr/>
        <p:txBody>
          <a:bodyPr>
            <a:normAutofit/>
          </a:bodyPr>
          <a:lstStyle/>
          <a:p>
            <a:pPr algn="just">
              <a:lnSpc>
                <a:spcPct val="160000"/>
              </a:lnSpc>
            </a:pPr>
            <a:r>
              <a:rPr lang="en-US" sz="3200" dirty="0">
                <a:solidFill>
                  <a:srgbClr val="000000"/>
                </a:solidFill>
              </a:rPr>
              <a:t>The transcript is a single polycistronic mRNA molecule that contains three sets of start and stop codons. </a:t>
            </a:r>
          </a:p>
          <a:p>
            <a:pPr algn="just">
              <a:lnSpc>
                <a:spcPct val="160000"/>
              </a:lnSpc>
            </a:pPr>
            <a:r>
              <a:rPr lang="en-US" sz="3200" dirty="0">
                <a:solidFill>
                  <a:srgbClr val="000000"/>
                </a:solidFill>
              </a:rPr>
              <a:t>Translation of the mRNA produces the three proteins that allow lactose to be used for energy production by the cell.</a:t>
            </a:r>
            <a:endParaRPr lang="en-GB" sz="3200" dirty="0">
              <a:solidFill>
                <a:srgbClr val="000000"/>
              </a:solidFill>
            </a:endParaRPr>
          </a:p>
          <a:p>
            <a:endParaRPr lang="en-GB" dirty="0"/>
          </a:p>
        </p:txBody>
      </p:sp>
      <p:pic>
        <p:nvPicPr>
          <p:cNvPr id="5" name="Audio 4">
            <a:hlinkClick r:id="" action="ppaction://media"/>
            <a:extLst>
              <a:ext uri="{FF2B5EF4-FFF2-40B4-BE49-F238E27FC236}">
                <a16:creationId xmlns:a16="http://schemas.microsoft.com/office/drawing/2014/main" id="{28EF202E-187C-2304-FB55-90ACBB2E891F}"/>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884135929"/>
      </p:ext>
    </p:extLst>
  </p:cSld>
  <p:clrMapOvr>
    <a:masterClrMapping/>
  </p:clrMapOvr>
  <mc:AlternateContent xmlns:mc="http://schemas.openxmlformats.org/markup-compatibility/2006" xmlns:p14="http://schemas.microsoft.com/office/powerpoint/2010/main">
    <mc:Choice Requires="p14">
      <p:transition spd="slow" p14:dur="2000" advTm="57895"/>
    </mc:Choice>
    <mc:Fallback xmlns="">
      <p:transition spd="slow" advTm="578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56130" x="2565400" y="5430838"/>
          <p14:tracePt t="56137" x="2641600" y="5394325"/>
          <p14:tracePt t="56144" x="2716213" y="5343525"/>
          <p14:tracePt t="56160" x="3067050" y="5194300"/>
          <p14:tracePt t="56177" x="3341688" y="5092700"/>
          <p14:tracePt t="56194" x="3592513" y="4968875"/>
          <p14:tracePt t="56194" x="3905250" y="4868863"/>
          <p14:tracePt t="56210" x="4230688" y="4843463"/>
          <p14:tracePt t="56227" x="4668838" y="4805363"/>
          <p14:tracePt t="56244" x="5132388" y="4805363"/>
          <p14:tracePt t="56260" x="5545138" y="4805363"/>
          <p14:tracePt t="56277" x="5795963" y="4843463"/>
          <p14:tracePt t="56294" x="6157913" y="4905375"/>
          <p14:tracePt t="56310" x="6396038" y="4943475"/>
          <p14:tracePt t="56327" x="6496050" y="4956175"/>
          <p14:tracePt t="56344" x="6534150" y="4956175"/>
          <p14:tracePt t="56360" x="6559550" y="4956175"/>
          <p14:tracePt t="56394" x="6559550" y="4879975"/>
          <p14:tracePt t="56401" x="6383338" y="4718050"/>
          <p14:tracePt t="56410" x="5645150" y="4330700"/>
          <p14:tracePt t="56427" x="4743450" y="4117975"/>
          <p14:tracePt t="56444" x="3367088" y="3729038"/>
          <p14:tracePt t="56444" x="2992438" y="3629025"/>
          <p14:tracePt t="56460" x="1539875" y="3154363"/>
          <p14:tracePt t="56477" x="350838" y="2852738"/>
        </p14:tracePtLst>
      </p14:laserTrace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24EC1-357A-0951-8585-F1F3221C8ABA}"/>
              </a:ext>
            </a:extLst>
          </p:cNvPr>
          <p:cNvSpPr>
            <a:spLocks noGrp="1"/>
          </p:cNvSpPr>
          <p:nvPr>
            <p:ph type="title"/>
          </p:nvPr>
        </p:nvSpPr>
        <p:spPr>
          <a:xfrm>
            <a:off x="1828800" y="274639"/>
            <a:ext cx="8534400" cy="868363"/>
          </a:xfrm>
        </p:spPr>
        <p:txBody>
          <a:bodyPr>
            <a:noAutofit/>
          </a:bodyPr>
          <a:lstStyle/>
          <a:p>
            <a:pPr marL="742950" indent="-742950">
              <a:buFont typeface="+mj-lt"/>
              <a:buAutoNum type="arabicPeriod" startAt="3"/>
            </a:pPr>
            <a:r>
              <a:rPr lang="en-US" sz="3200" b="1" dirty="0">
                <a:solidFill>
                  <a:srgbClr val="FF0000"/>
                </a:solidFill>
                <a:latin typeface="+mn-lt"/>
              </a:rPr>
              <a:t>When both glucose and lactose are available:</a:t>
            </a:r>
            <a:endParaRPr lang="en-GB" sz="3200" b="1" dirty="0">
              <a:solidFill>
                <a:srgbClr val="FF0000"/>
              </a:solidFill>
              <a:latin typeface="+mn-lt"/>
            </a:endParaRPr>
          </a:p>
        </p:txBody>
      </p:sp>
      <p:sp>
        <p:nvSpPr>
          <p:cNvPr id="3" name="Content Placeholder 2">
            <a:extLst>
              <a:ext uri="{FF2B5EF4-FFF2-40B4-BE49-F238E27FC236}">
                <a16:creationId xmlns:a16="http://schemas.microsoft.com/office/drawing/2014/main" id="{C46568D6-585A-DC87-F291-407B1932E0BF}"/>
              </a:ext>
            </a:extLst>
          </p:cNvPr>
          <p:cNvSpPr>
            <a:spLocks noGrp="1"/>
          </p:cNvSpPr>
          <p:nvPr>
            <p:ph idx="1"/>
          </p:nvPr>
        </p:nvSpPr>
        <p:spPr>
          <a:xfrm>
            <a:off x="1981200" y="1143001"/>
            <a:ext cx="8229600" cy="5257800"/>
          </a:xfrm>
        </p:spPr>
        <p:txBody>
          <a:bodyPr>
            <a:noAutofit/>
          </a:bodyPr>
          <a:lstStyle/>
          <a:p>
            <a:pPr algn="just">
              <a:lnSpc>
                <a:spcPct val="150000"/>
              </a:lnSpc>
            </a:pPr>
            <a:r>
              <a:rPr lang="en-US" dirty="0"/>
              <a:t>Transcription of the lac operon is </a:t>
            </a:r>
            <a:r>
              <a:rPr lang="en-US" b="1" dirty="0"/>
              <a:t>negligible</a:t>
            </a:r>
            <a:r>
              <a:rPr lang="en-US" dirty="0"/>
              <a:t> even if lactose is present at a high concentration. </a:t>
            </a:r>
          </a:p>
          <a:p>
            <a:pPr algn="just">
              <a:lnSpc>
                <a:spcPct val="150000"/>
              </a:lnSpc>
            </a:pPr>
            <a:r>
              <a:rPr lang="en-US" dirty="0"/>
              <a:t>Adenylyl cyclase is inhibited in the presence of glucose (a process known as catabolite repression) so no cAMP–CAP complex forms, and the CAP site remains empty. </a:t>
            </a:r>
          </a:p>
        </p:txBody>
      </p:sp>
      <p:pic>
        <p:nvPicPr>
          <p:cNvPr id="4" name="Audio 3">
            <a:hlinkClick r:id="" action="ppaction://media"/>
            <a:extLst>
              <a:ext uri="{FF2B5EF4-FFF2-40B4-BE49-F238E27FC236}">
                <a16:creationId xmlns:a16="http://schemas.microsoft.com/office/drawing/2014/main" id="{86DB3693-0743-D836-87AF-922CD698FA0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3920444534"/>
      </p:ext>
    </p:extLst>
  </p:cSld>
  <p:clrMapOvr>
    <a:masterClrMapping/>
  </p:clrMapOvr>
  <mc:AlternateContent xmlns:mc="http://schemas.openxmlformats.org/markup-compatibility/2006" xmlns:p14="http://schemas.microsoft.com/office/powerpoint/2010/main">
    <mc:Choice Requires="p14">
      <p:transition spd="slow" p14:dur="2000" advTm="141976"/>
    </mc:Choice>
    <mc:Fallback xmlns="">
      <p:transition spd="slow" advTm="141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54692" x="3402013" y="6143625"/>
          <p14:tracePt t="55400" x="1952625" y="6583363"/>
          <p14:tracePt t="55414" x="1865313" y="6419850"/>
          <p14:tracePt t="55430" x="1565275" y="5768975"/>
          <p14:tracePt t="55447" x="1465263" y="5468938"/>
          <p14:tracePt t="55463" x="1401763" y="4868863"/>
          <p14:tracePt t="55480" x="1389063" y="4167188"/>
          <p14:tracePt t="55498" x="1452563" y="3816350"/>
          <p14:tracePt t="55500" x="1489075" y="3654425"/>
          <p14:tracePt t="55514" x="1565275" y="3367088"/>
          <p14:tracePt t="55515" x="1614488" y="3228975"/>
          <p14:tracePt t="55531" x="1714500" y="2990850"/>
          <p14:tracePt t="55548" x="1814513" y="2778125"/>
          <p14:tracePt t="55550" x="1852613" y="2665413"/>
          <p14:tracePt t="55564" x="1890713" y="2627313"/>
          <p14:tracePt t="55565" x="1914525" y="2552700"/>
          <p14:tracePt t="55581" x="1927225" y="2503488"/>
          <p14:tracePt t="55597" x="1939925" y="2478088"/>
          <p14:tracePt t="55614" x="1939925" y="2452688"/>
          <p14:tracePt t="55631" x="1952625" y="2452688"/>
          <p14:tracePt t="55647" x="1965325" y="2452688"/>
          <p14:tracePt t="55665" x="1978025" y="2452688"/>
          <p14:tracePt t="55685" x="1990725" y="2452688"/>
          <p14:tracePt t="55697" x="2003425" y="2452688"/>
          <p14:tracePt t="55714" x="2014538" y="2452688"/>
          <p14:tracePt t="55735" x="2027238" y="2452688"/>
          <p14:tracePt t="55757" x="2039938" y="2452688"/>
          <p14:tracePt t="55793" x="2052638" y="2452688"/>
          <p14:tracePt t="55864" x="2052638" y="2465388"/>
          <p14:tracePt t="55879" x="2052638" y="2478088"/>
          <p14:tracePt t="55900" x="2052638" y="2490788"/>
          <p14:tracePt t="55964" x="2052638" y="2503488"/>
          <p14:tracePt t="56014" x="2065338" y="2503488"/>
          <p14:tracePt t="56022" x="2127250" y="2465388"/>
          <p14:tracePt t="56031" x="2216150" y="2427288"/>
          <p14:tracePt t="56047" x="2416175" y="2365375"/>
          <p14:tracePt t="56064" x="2641600" y="2265363"/>
          <p14:tracePt t="56065" x="2867025" y="2165350"/>
          <p14:tracePt t="56080" x="3192463" y="2089150"/>
          <p14:tracePt t="56098" x="3467100" y="1965325"/>
          <p14:tracePt t="56114" x="3905250" y="1801813"/>
          <p14:tracePt t="56115" x="4043363" y="1739900"/>
          <p14:tracePt t="56130" x="4305300" y="1676400"/>
          <p14:tracePt t="56148" x="4568825" y="1576388"/>
          <p14:tracePt t="56150" x="4681538" y="1552575"/>
          <p14:tracePt t="56164" x="4768850" y="1539875"/>
          <p14:tracePt t="56165" x="4832350" y="1527175"/>
          <p14:tracePt t="56181" x="4956175" y="1514475"/>
          <p14:tracePt t="56197" x="5119688" y="1450975"/>
          <p14:tracePt t="56214" x="5232400" y="1439863"/>
          <p14:tracePt t="56215" x="5294313" y="1427163"/>
          <p14:tracePt t="56231" x="5357813" y="1414463"/>
          <p14:tracePt t="56247" x="5419725" y="1401763"/>
          <p14:tracePt t="56264" x="5445125" y="1401763"/>
          <p14:tracePt t="56265" x="5470525" y="1401763"/>
          <p14:tracePt t="56281" x="5483225" y="1401763"/>
          <p14:tracePt t="56297" x="5507038" y="1401763"/>
          <p14:tracePt t="56315" x="5519738" y="1401763"/>
          <p14:tracePt t="56331" x="5545138" y="1401763"/>
          <p14:tracePt t="56347" x="5595938" y="1401763"/>
          <p14:tracePt t="56364" x="5657850" y="1414463"/>
          <p14:tracePt t="56365" x="5683250" y="1427163"/>
          <p14:tracePt t="56381" x="5745163" y="1427163"/>
          <p14:tracePt t="56397" x="5783263" y="1427163"/>
          <p14:tracePt t="56414" x="5808663" y="1427163"/>
          <p14:tracePt t="56431" x="5832475" y="1427163"/>
          <p14:tracePt t="56457" x="5845175" y="1427163"/>
          <p14:tracePt t="56466" x="5845175" y="1414463"/>
          <p14:tracePt t="56481" x="5857875" y="1389063"/>
          <p14:tracePt t="56497" x="5857875" y="1339850"/>
          <p14:tracePt t="56514" x="5832475" y="1276350"/>
          <p14:tracePt t="56515" x="5770563" y="1227138"/>
          <p14:tracePt t="56530" x="5619750" y="1114425"/>
          <p14:tracePt t="56547" x="5483225" y="1038225"/>
          <p14:tracePt t="56564" x="5257800" y="1001713"/>
          <p14:tracePt t="56565" x="5119688" y="989013"/>
          <p14:tracePt t="56580" x="4932363" y="989013"/>
          <p14:tracePt t="56597" x="4856163" y="1014413"/>
          <p14:tracePt t="56614" x="4806950" y="1025525"/>
          <p14:tracePt t="56615" x="4781550" y="1038225"/>
          <p14:tracePt t="56630" x="4768850" y="1050925"/>
          <p14:tracePt t="56647" x="4756150" y="1050925"/>
          <p14:tracePt t="56664" x="4743450" y="1063625"/>
          <p14:tracePt t="56686" x="4719638" y="1063625"/>
          <p14:tracePt t="56772" x="4719638" y="1076325"/>
          <p14:tracePt t="56793" x="4743450" y="1089025"/>
          <p14:tracePt t="56800" x="4832350" y="1114425"/>
          <p14:tracePt t="56814" x="4906963" y="1125538"/>
          <p14:tracePt t="56815" x="5045075" y="1125538"/>
          <p14:tracePt t="56830" x="5181600" y="1150938"/>
          <p14:tracePt t="56847" x="5270500" y="1150938"/>
          <p14:tracePt t="56864" x="5319713" y="1150938"/>
          <p14:tracePt t="56881" x="5332413" y="1150938"/>
          <p14:tracePt t="56897" x="5345113" y="1150938"/>
          <p14:tracePt t="56958" x="5332413" y="1150938"/>
          <p14:tracePt t="56965" x="5270500" y="1150938"/>
          <p14:tracePt t="56972" x="5207000" y="1150938"/>
          <p14:tracePt t="56981" x="5132388" y="1150938"/>
          <p14:tracePt t="56997" x="5045075" y="1150938"/>
          <p14:tracePt t="57015" x="4994275" y="1150938"/>
          <p14:tracePt t="57030" x="4981575" y="1150938"/>
          <p14:tracePt t="57048" x="4956175" y="1150938"/>
          <p14:tracePt t="57115" x="4956175" y="1163638"/>
          <p14:tracePt t="57122" x="5032375" y="1163638"/>
          <p14:tracePt t="57130" x="5145088" y="1189038"/>
          <p14:tracePt t="57147" x="5281613" y="1214438"/>
          <p14:tracePt t="57164" x="5419725" y="1238250"/>
          <p14:tracePt t="57165" x="5519738" y="1276350"/>
          <p14:tracePt t="57180" x="5732463" y="1289050"/>
          <p14:tracePt t="57197" x="5832475" y="1289050"/>
          <p14:tracePt t="57213" x="5870575" y="1289050"/>
          <p14:tracePt t="57230" x="5883275" y="1289050"/>
          <p14:tracePt t="57258" x="5795963" y="1263650"/>
          <p14:tracePt t="57265" x="5708650" y="1250950"/>
          <p14:tracePt t="57280" x="5645150" y="1250950"/>
          <p14:tracePt t="57298" x="5607050" y="1250950"/>
          <p14:tracePt t="57314" x="5595938" y="1250950"/>
          <p14:tracePt t="57331" x="5583238" y="1250950"/>
          <p14:tracePt t="57350" x="5619750" y="1250950"/>
          <p14:tracePt t="57365" x="5870575" y="1289050"/>
          <p14:tracePt t="57380" x="5983288" y="1289050"/>
          <p14:tracePt t="57398" x="6021388" y="1301750"/>
          <p14:tracePt t="57414" x="6034088" y="1301750"/>
          <p14:tracePt t="57415" x="6045200" y="1301750"/>
          <p14:tracePt t="57436" x="6045200" y="1314450"/>
          <p14:tracePt t="57508" x="6045200" y="1327150"/>
          <p14:tracePt t="57536" x="6057900" y="1327150"/>
          <p14:tracePt t="57572" x="6070600" y="1327150"/>
          <p14:tracePt t="57651" x="6083300" y="1327150"/>
          <p14:tracePt t="57744" x="6070600" y="1363663"/>
          <p14:tracePt t="57751" x="6070600" y="1389063"/>
          <p14:tracePt t="57764" x="6008688" y="1476375"/>
          <p14:tracePt t="57780" x="5619750" y="1814513"/>
          <p14:tracePt t="57797" x="5432425" y="1965325"/>
          <p14:tracePt t="57814" x="5194300" y="2152650"/>
          <p14:tracePt t="57816" x="5106988" y="2227263"/>
          <p14:tracePt t="57830" x="4932363" y="2365375"/>
          <p14:tracePt t="57847" x="4832350" y="2465388"/>
          <p14:tracePt t="57864" x="4743450" y="2540000"/>
          <p14:tracePt t="57880" x="4668838" y="2640013"/>
          <p14:tracePt t="57897" x="4594225" y="2703513"/>
          <p14:tracePt t="57914" x="4506913" y="2778125"/>
          <p14:tracePt t="57915" x="4481513" y="2803525"/>
          <p14:tracePt t="57930" x="4430713" y="2865438"/>
          <p14:tracePt t="57931" x="4406900" y="2890838"/>
          <p14:tracePt t="57948" x="4381500" y="2928938"/>
          <p14:tracePt t="57964" x="4343400" y="2952750"/>
          <p14:tracePt t="57965" x="4330700" y="2965450"/>
          <p14:tracePt t="57980" x="4330700" y="2978150"/>
          <p14:tracePt t="57982" x="4318000" y="2978150"/>
          <p14:tracePt t="57997" x="4305300" y="2990850"/>
          <p14:tracePt t="58014" x="4294188" y="3003550"/>
          <p14:tracePt t="58016" x="4281488" y="3016250"/>
          <p14:tracePt t="58030" x="4268788" y="3016250"/>
          <p14:tracePt t="58048" x="4256088" y="3041650"/>
          <p14:tracePt t="58064" x="4243388" y="3041650"/>
          <p14:tracePt t="58081" x="4230688" y="3041650"/>
          <p14:tracePt t="58098" x="4205288" y="3041650"/>
          <p14:tracePt t="58114" x="4192588" y="3041650"/>
          <p14:tracePt t="58116" x="4168775" y="3041650"/>
          <p14:tracePt t="58131" x="4156075" y="3016250"/>
          <p14:tracePt t="58147" x="4092575" y="2928938"/>
          <p14:tracePt t="58164" x="4056063" y="2878138"/>
          <p14:tracePt t="58181" x="4043363" y="2840038"/>
          <p14:tracePt t="58182" x="4017963" y="2816225"/>
          <p14:tracePt t="58198" x="3968750" y="2778125"/>
          <p14:tracePt t="58214" x="3892550" y="2728913"/>
          <p14:tracePt t="58215" x="3867150" y="2716213"/>
          <p14:tracePt t="58230" x="3843338" y="2678113"/>
          <p14:tracePt t="58231" x="3792538" y="2665413"/>
          <p14:tracePt t="58248" x="3756025" y="2616200"/>
          <p14:tracePt t="58264" x="3705225" y="2565400"/>
          <p14:tracePt t="58265" x="3679825" y="2540000"/>
          <p14:tracePt t="58280" x="3654425" y="2527300"/>
          <p14:tracePt t="58282" x="3643313" y="2503488"/>
          <p14:tracePt t="58297" x="3567113" y="2465388"/>
          <p14:tracePt t="58314" x="3505200" y="2427288"/>
          <p14:tracePt t="58316" x="3479800" y="2414588"/>
          <p14:tracePt t="58330" x="3441700" y="2403475"/>
          <p14:tracePt t="58332" x="3379788" y="2390775"/>
          <p14:tracePt t="58347" x="3305175" y="2365375"/>
          <p14:tracePt t="58364" x="3254375" y="2365375"/>
          <p14:tracePt t="58366" x="3228975" y="2365375"/>
          <p14:tracePt t="58380" x="3205163" y="2365375"/>
          <p14:tracePt t="58382" x="3192463" y="2365375"/>
          <p14:tracePt t="58397" x="3128963" y="2365375"/>
          <p14:tracePt t="58414" x="3041650" y="2390775"/>
          <p14:tracePt t="58416" x="2992438" y="2403475"/>
          <p14:tracePt t="58430" x="2954338" y="2427288"/>
          <p14:tracePt t="58431" x="2879725" y="2465388"/>
          <p14:tracePt t="58447" x="2803525" y="2516188"/>
          <p14:tracePt t="58464" x="2741613" y="2578100"/>
          <p14:tracePt t="58466" x="2716213" y="2603500"/>
          <p14:tracePt t="58480" x="2678113" y="2627313"/>
          <p14:tracePt t="58482" x="2667000" y="2665413"/>
          <p14:tracePt t="58497" x="2616200" y="2703513"/>
          <p14:tracePt t="58514" x="2590800" y="2752725"/>
          <p14:tracePt t="58530" x="2554288" y="2778125"/>
          <p14:tracePt t="58547" x="2541588" y="2790825"/>
          <p14:tracePt t="58564" x="2541588" y="2803525"/>
          <p14:tracePt t="58566" x="2528888" y="2803525"/>
          <p14:tracePt t="58581" x="2503488" y="2840038"/>
          <p14:tracePt t="58597" x="2452688" y="2890838"/>
          <p14:tracePt t="58615" x="2403475" y="2978150"/>
          <p14:tracePt t="58616" x="2365375" y="3028950"/>
          <p14:tracePt t="58631" x="2339975" y="3065463"/>
          <p14:tracePt t="58631" x="2328863" y="3090863"/>
          <p14:tracePt t="58647" x="2290763" y="3165475"/>
          <p14:tracePt t="58664" x="2265363" y="3190875"/>
          <p14:tracePt t="58680" x="2265363" y="3216275"/>
          <p14:tracePt t="58697" x="2265363" y="3241675"/>
          <p14:tracePt t="58714" x="2265363" y="3254375"/>
          <p14:tracePt t="58716" x="2265363" y="3267075"/>
          <p14:tracePt t="58731" x="2265363" y="3278188"/>
          <p14:tracePt t="58747" x="2265363" y="3290888"/>
          <p14:tracePt t="58764" x="2303463" y="3328988"/>
          <p14:tracePt t="58781" x="2352675" y="3378200"/>
          <p14:tracePt t="58797" x="2416175" y="3416300"/>
          <p14:tracePt t="58814" x="2441575" y="3441700"/>
          <p14:tracePt t="58831" x="2503488" y="3454400"/>
          <p14:tracePt t="58847" x="2641600" y="3467100"/>
          <p14:tracePt t="58864" x="2803525" y="3467100"/>
          <p14:tracePt t="58866" x="2890838" y="3467100"/>
          <p14:tracePt t="58881" x="2928938" y="3467100"/>
          <p14:tracePt t="58882" x="2979738" y="3467100"/>
          <p14:tracePt t="58897" x="3016250" y="3467100"/>
          <p14:tracePt t="58914" x="3079750" y="3454400"/>
          <p14:tracePt t="58931" x="3128963" y="3441700"/>
          <p14:tracePt t="58947" x="3341688" y="3403600"/>
          <p14:tracePt t="58964" x="3541713" y="3354388"/>
          <p14:tracePt t="58965" x="3605213" y="3341688"/>
          <p14:tracePt t="58981" x="3654425" y="3328988"/>
          <p14:tracePt t="58997" x="3879850" y="3278188"/>
          <p14:tracePt t="59015" x="3956050" y="3254375"/>
          <p14:tracePt t="59016" x="4005263" y="3254375"/>
          <p14:tracePt t="59031" x="4017963" y="3241675"/>
          <p14:tracePt t="59032" x="4030663" y="3241675"/>
          <p14:tracePt t="59047" x="4081463" y="3241675"/>
          <p14:tracePt t="59064" x="4105275" y="3241675"/>
          <p14:tracePt t="59066" x="4117975" y="3241675"/>
          <p14:tracePt t="59081" x="4143375" y="3241675"/>
          <p14:tracePt t="59082" x="4181475" y="3241675"/>
          <p14:tracePt t="59097" x="4230688" y="3241675"/>
          <p14:tracePt t="59115" x="4318000" y="3216275"/>
          <p14:tracePt t="59116" x="4381500" y="3216275"/>
          <p14:tracePt t="59131" x="4406900" y="3203575"/>
          <p14:tracePt t="59147" x="4506913" y="3190875"/>
          <p14:tracePt t="59164" x="4556125" y="3190875"/>
          <p14:tracePt t="59166" x="4581525" y="3190875"/>
          <p14:tracePt t="59181" x="4594225" y="3190875"/>
          <p14:tracePt t="59197" x="4643438" y="3190875"/>
          <p14:tracePt t="59214" x="4656138" y="3190875"/>
          <p14:tracePt t="59216" x="4668838" y="3190875"/>
          <p14:tracePt t="59252" x="4681538" y="3190875"/>
          <p14:tracePt t="59323" x="4694238" y="3190875"/>
          <p14:tracePt t="59366" x="4656138" y="3190875"/>
          <p14:tracePt t="59373" x="4581525" y="3203575"/>
          <p14:tracePt t="59381" x="4518025" y="3216275"/>
          <p14:tracePt t="59397" x="4406900" y="3241675"/>
          <p14:tracePt t="59414" x="4343400" y="3241675"/>
          <p14:tracePt t="59416" x="4305300" y="3254375"/>
          <p14:tracePt t="59430" x="4230688" y="3254375"/>
          <p14:tracePt t="59431" x="4168775" y="3254375"/>
          <p14:tracePt t="59447" x="4005263" y="3278188"/>
          <p14:tracePt t="59465" x="3892550" y="3278188"/>
          <p14:tracePt t="59480" x="3817938" y="3278188"/>
          <p14:tracePt t="59497" x="3717925" y="3278188"/>
          <p14:tracePt t="59514" x="3617913" y="3278188"/>
          <p14:tracePt t="59530" x="3492500" y="3278188"/>
          <p14:tracePt t="59532" x="3454400" y="3278188"/>
          <p14:tracePt t="59547" x="3328988" y="3278188"/>
          <p14:tracePt t="59564" x="3254375" y="3278188"/>
          <p14:tracePt t="59581" x="3192463" y="3278188"/>
          <p14:tracePt t="59582" x="3167063" y="3290888"/>
          <p14:tracePt t="59597" x="3079750" y="3303588"/>
          <p14:tracePt t="59614" x="2979738" y="3303588"/>
          <p14:tracePt t="59631" x="2890838" y="3316288"/>
          <p14:tracePt t="59632" x="2867025" y="3328988"/>
          <p14:tracePt t="59647" x="2790825" y="3341688"/>
          <p14:tracePt t="59664" x="2778125" y="3341688"/>
          <p14:tracePt t="59681" x="2767013" y="3341688"/>
          <p14:tracePt t="59682" x="2754313" y="3341688"/>
          <p14:tracePt t="59697" x="2741613" y="3341688"/>
          <p14:tracePt t="59773" x="2728913" y="3341688"/>
          <p14:tracePt t="59859" x="2790825" y="3341688"/>
          <p14:tracePt t="59866" x="2903538" y="3341688"/>
          <p14:tracePt t="59873" x="2979738" y="3341688"/>
          <p14:tracePt t="59881" x="3054350" y="3341688"/>
          <p14:tracePt t="59897" x="3154363" y="3341688"/>
          <p14:tracePt t="59913" x="3305175" y="3341688"/>
          <p14:tracePt t="59931" x="3479800" y="3341688"/>
          <p14:tracePt t="59932" x="3541713" y="3341688"/>
          <p14:tracePt t="59948" x="3617913" y="3341688"/>
          <p14:tracePt t="59964" x="3667125" y="3354388"/>
          <p14:tracePt t="59980" x="3743325" y="3378200"/>
          <p14:tracePt t="59981" x="3779838" y="3378200"/>
          <p14:tracePt t="59997" x="3917950" y="3378200"/>
          <p14:tracePt t="60014" x="4068763" y="3367088"/>
          <p14:tracePt t="60031" x="4192588" y="3367088"/>
          <p14:tracePt t="60032" x="4230688" y="3367088"/>
          <p14:tracePt t="60047" x="4281488" y="3354388"/>
          <p14:tracePt t="60064" x="4318000" y="3354388"/>
          <p14:tracePt t="60081" x="4343400" y="3354388"/>
          <p14:tracePt t="60098" x="4356100" y="3354388"/>
          <p14:tracePt t="60131" x="4381500" y="3354388"/>
          <p14:tracePt t="60145" x="4406900" y="3341688"/>
          <p14:tracePt t="60151" x="4430713" y="3341688"/>
          <p14:tracePt t="60163" x="4456113" y="3341688"/>
          <p14:tracePt t="60181" x="4530725" y="3328988"/>
          <p14:tracePt t="60182" x="4568825" y="3328988"/>
          <p14:tracePt t="60197" x="4619625" y="3328988"/>
          <p14:tracePt t="60213" x="4668838" y="3328988"/>
          <p14:tracePt t="60230" x="4681538" y="3328988"/>
          <p14:tracePt t="60247" x="4694238" y="3328988"/>
          <p14:tracePt t="60266" x="4706938" y="3328988"/>
          <p14:tracePt t="60288" x="4719638" y="3328988"/>
          <p14:tracePt t="60310" x="4732338" y="3328988"/>
          <p14:tracePt t="60352" x="4743450" y="3328988"/>
          <p14:tracePt t="60388" x="4756150" y="3328988"/>
          <p14:tracePt t="60524" x="4768850" y="3328988"/>
          <p14:tracePt t="61253" x="4794250" y="3328988"/>
          <p14:tracePt t="61260" x="4819650" y="3328988"/>
          <p14:tracePt t="61267" x="4856163" y="3328988"/>
          <p14:tracePt t="61280" x="4881563" y="3328988"/>
          <p14:tracePt t="61297" x="5006975" y="3328988"/>
          <p14:tracePt t="61314" x="5068888" y="3328988"/>
          <p14:tracePt t="61331" x="5157788" y="3328988"/>
          <p14:tracePt t="61332" x="5170488" y="3328988"/>
          <p14:tracePt t="61347" x="5232400" y="3328988"/>
          <p14:tracePt t="61364" x="5281613" y="3328988"/>
          <p14:tracePt t="61381" x="5307013" y="3328988"/>
          <p14:tracePt t="61382" x="5319713" y="3328988"/>
          <p14:tracePt t="61397" x="5345113" y="3328988"/>
          <p14:tracePt t="61414" x="5370513" y="3328988"/>
          <p14:tracePt t="61432" x="5419725" y="3328988"/>
          <p14:tracePt t="61447" x="5457825" y="3316288"/>
          <p14:tracePt t="61464" x="5507038" y="3303588"/>
          <p14:tracePt t="61481" x="5570538" y="3303588"/>
          <p14:tracePt t="61497" x="5645150" y="3303588"/>
          <p14:tracePt t="61514" x="5670550" y="3303588"/>
          <p14:tracePt t="61530" x="5719763" y="3303588"/>
          <p14:tracePt t="61547" x="5783263" y="3303588"/>
          <p14:tracePt t="61564" x="5821363" y="3303588"/>
          <p14:tracePt t="61580" x="5908675" y="3316288"/>
          <p14:tracePt t="61582" x="5932488" y="3316288"/>
          <p14:tracePt t="61597" x="6045200" y="3316288"/>
          <p14:tracePt t="61614" x="6134100" y="3316288"/>
          <p14:tracePt t="61630" x="6234113" y="3316288"/>
          <p14:tracePt t="61632" x="6246813" y="3316288"/>
          <p14:tracePt t="61647" x="6308725" y="3316288"/>
          <p14:tracePt t="61664" x="6334125" y="3316288"/>
          <p14:tracePt t="61682" x="6396038" y="3316288"/>
          <p14:tracePt t="61697" x="6408738" y="3303588"/>
          <p14:tracePt t="61698" x="6434138" y="3303588"/>
          <p14:tracePt t="61714" x="6459538" y="3290888"/>
          <p14:tracePt t="61731" x="6496050" y="3267075"/>
          <p14:tracePt t="61732" x="6508750" y="3267075"/>
          <p14:tracePt t="61747" x="6521450" y="3267075"/>
          <p14:tracePt t="61764" x="6546850" y="3254375"/>
          <p14:tracePt t="61780" x="6572250" y="3254375"/>
          <p14:tracePt t="61782" x="6584950" y="3254375"/>
          <p14:tracePt t="61797" x="6596063" y="3241675"/>
          <p14:tracePt t="61814" x="6621463" y="3241675"/>
          <p14:tracePt t="61847" x="6634163" y="3241675"/>
          <p14:tracePt t="61882" x="6646863" y="3241675"/>
          <p14:tracePt t="61946" x="6659563" y="3241675"/>
          <p14:tracePt t="62704" x="6646863" y="3254375"/>
          <p14:tracePt t="62711" x="6634163" y="3267075"/>
          <p14:tracePt t="62718" x="6608763" y="3278188"/>
          <p14:tracePt t="62733" x="6546850" y="3290888"/>
          <p14:tracePt t="62747" x="6472238" y="3303588"/>
          <p14:tracePt t="62748" x="6446838" y="3316288"/>
          <p14:tracePt t="62764" x="6321425" y="3367088"/>
          <p14:tracePt t="62781" x="6096000" y="3416300"/>
          <p14:tracePt t="62782" x="5970588" y="3441700"/>
          <p14:tracePt t="62797" x="5883275" y="3454400"/>
          <p14:tracePt t="62798" x="5821363" y="3467100"/>
          <p14:tracePt t="62814" x="5683250" y="3479800"/>
          <p14:tracePt t="62830" x="5419725" y="3479800"/>
          <p14:tracePt t="62832" x="5281613" y="3479800"/>
          <p14:tracePt t="62848" x="5207000" y="3479800"/>
          <p14:tracePt t="62849" x="5119688" y="3479800"/>
          <p14:tracePt t="62864" x="4894263" y="3441700"/>
          <p14:tracePt t="62881" x="4556125" y="3390900"/>
          <p14:tracePt t="62898" x="4394200" y="3378200"/>
          <p14:tracePt t="62899" x="4318000" y="3367088"/>
          <p14:tracePt t="62913" x="4043363" y="3316288"/>
          <p14:tracePt t="62931" x="3843338" y="3290888"/>
          <p14:tracePt t="62932" x="3756025" y="3278188"/>
          <p14:tracePt t="62947" x="3717925" y="3278188"/>
          <p14:tracePt t="62964" x="3541713" y="3267075"/>
          <p14:tracePt t="62981" x="3341688" y="3254375"/>
          <p14:tracePt t="62982" x="3267075" y="3254375"/>
          <p14:tracePt t="62997" x="3192463" y="3254375"/>
          <p14:tracePt t="63014" x="3067050" y="3254375"/>
          <p14:tracePt t="63031" x="2979738" y="3254375"/>
          <p14:tracePt t="63032" x="2928938" y="3254375"/>
          <p14:tracePt t="63047" x="2867025" y="3254375"/>
          <p14:tracePt t="63048" x="2790825" y="3254375"/>
          <p14:tracePt t="63063" x="2667000" y="3254375"/>
          <p14:tracePt t="63080" x="2554288" y="3254375"/>
          <p14:tracePt t="63097" x="2503488" y="3254375"/>
          <p14:tracePt t="63114" x="2403475" y="3254375"/>
          <p14:tracePt t="63130" x="2339975" y="3254375"/>
          <p14:tracePt t="63147" x="2278063" y="3254375"/>
          <p14:tracePt t="63148" x="2252663" y="3254375"/>
          <p14:tracePt t="63164" x="2239963" y="3254375"/>
          <p14:tracePt t="63180" x="2228850" y="3254375"/>
          <p14:tracePt t="63197" x="2203450" y="3254375"/>
          <p14:tracePt t="63198" x="2152650" y="3254375"/>
          <p14:tracePt t="63214" x="2116138" y="3254375"/>
          <p14:tracePt t="63230" x="2103438" y="3254375"/>
          <p14:tracePt t="63247" x="2090738" y="3254375"/>
          <p14:tracePt t="63263" x="2078038" y="3254375"/>
          <p14:tracePt t="63497" x="2116138" y="3254375"/>
          <p14:tracePt t="63505" x="2190750" y="3254375"/>
          <p14:tracePt t="63513" x="2265363" y="3254375"/>
          <p14:tracePt t="63530" x="2428875" y="3267075"/>
          <p14:tracePt t="63547" x="2528888" y="3267075"/>
          <p14:tracePt t="63548" x="2565400" y="3267075"/>
          <p14:tracePt t="63564" x="2616200" y="3278188"/>
          <p14:tracePt t="63580" x="2654300" y="3278188"/>
          <p14:tracePt t="63597" x="2667000" y="3278188"/>
          <p14:tracePt t="63598" x="2678113" y="3278188"/>
          <p14:tracePt t="63633" x="2690813" y="3278188"/>
          <p14:tracePt t="63648" x="2703513" y="3290888"/>
          <p14:tracePt t="63654" x="2716213" y="3290888"/>
          <p14:tracePt t="63663" x="2741613" y="3303588"/>
          <p14:tracePt t="63680" x="2803525" y="3316288"/>
          <p14:tracePt t="63697" x="2903538" y="3328988"/>
          <p14:tracePt t="63698" x="2954338" y="3328988"/>
          <p14:tracePt t="63713" x="3041650" y="3341688"/>
          <p14:tracePt t="63730" x="3092450" y="3341688"/>
          <p14:tracePt t="63747" x="3154363" y="3354388"/>
          <p14:tracePt t="63748" x="3167063" y="3354388"/>
          <p14:tracePt t="63764" x="3241675" y="3367088"/>
          <p14:tracePt t="63780" x="3305175" y="3367088"/>
          <p14:tracePt t="63798" x="3328988" y="3367088"/>
          <p14:tracePt t="63814" x="3392488" y="3367088"/>
          <p14:tracePt t="63830" x="3429000" y="3390900"/>
          <p14:tracePt t="63848" x="3467100" y="3390900"/>
          <p14:tracePt t="63849" x="3492500" y="3390900"/>
          <p14:tracePt t="63864" x="3505200" y="3390900"/>
          <p14:tracePt t="63880" x="3530600" y="3390900"/>
          <p14:tracePt t="63898" x="3567113" y="3390900"/>
          <p14:tracePt t="63914" x="3579813" y="3390900"/>
          <p14:tracePt t="63930" x="3592513" y="3390900"/>
          <p14:tracePt t="63948" x="3605213" y="3390900"/>
          <p14:tracePt t="63963" x="3617913" y="3390900"/>
          <p14:tracePt t="63981" x="3630613" y="3390900"/>
          <p14:tracePt t="63997" x="3643313" y="3390900"/>
          <p14:tracePt t="63998" x="3654425" y="3390900"/>
          <p14:tracePt t="64013" x="3667125" y="3390900"/>
          <p14:tracePt t="64030" x="3717925" y="3390900"/>
          <p14:tracePt t="64047" x="3792538" y="3390900"/>
          <p14:tracePt t="64048" x="3805238" y="3390900"/>
          <p14:tracePt t="64064" x="3856038" y="3390900"/>
          <p14:tracePt t="64080" x="3917950" y="3390900"/>
          <p14:tracePt t="64097" x="3943350" y="3390900"/>
          <p14:tracePt t="64098" x="3956050" y="3390900"/>
          <p14:tracePt t="64114" x="3979863" y="3390900"/>
          <p14:tracePt t="64130" x="3992563" y="3390900"/>
          <p14:tracePt t="64148" x="4017963" y="3390900"/>
          <p14:tracePt t="64149" x="4030663" y="3390900"/>
          <p14:tracePt t="64164" x="4056063" y="3390900"/>
          <p14:tracePt t="64180" x="4081463" y="3390900"/>
          <p14:tracePt t="64198" x="4117975" y="3390900"/>
          <p14:tracePt t="64199" x="4143375" y="3390900"/>
          <p14:tracePt t="64214" x="4205288" y="3390900"/>
          <p14:tracePt t="64230" x="4243388" y="3390900"/>
          <p14:tracePt t="64247" x="4305300" y="3390900"/>
          <p14:tracePt t="64248" x="4318000" y="3390900"/>
          <p14:tracePt t="64264" x="4343400" y="3390900"/>
          <p14:tracePt t="64280" x="4381500" y="3390900"/>
          <p14:tracePt t="64297" x="4394200" y="3390900"/>
          <p14:tracePt t="64314" x="4406900" y="3390900"/>
          <p14:tracePt t="64348" x="4418013" y="3390900"/>
          <p14:tracePt t="64427" x="4430713" y="3390900"/>
          <p14:tracePt t="64463" x="4443413" y="3390900"/>
          <p14:tracePt t="64927" x="4494213" y="3390900"/>
          <p14:tracePt t="64934" x="4568825" y="3403600"/>
          <p14:tracePt t="64947" x="4606925" y="3403600"/>
          <p14:tracePt t="64963" x="4719638" y="3416300"/>
          <p14:tracePt t="64980" x="4768850" y="3416300"/>
          <p14:tracePt t="64997" x="4794250" y="3416300"/>
          <p14:tracePt t="64998" x="4806950" y="3416300"/>
          <p14:tracePt t="65013" x="4856163" y="3416300"/>
          <p14:tracePt t="65031" x="4881563" y="3429000"/>
          <p14:tracePt t="65047" x="4945063" y="3441700"/>
          <p14:tracePt t="65050" x="4968875" y="3441700"/>
          <p14:tracePt t="65064" x="5032375" y="3441700"/>
          <p14:tracePt t="65080" x="5106988" y="3454400"/>
          <p14:tracePt t="65097" x="5170488" y="3467100"/>
          <p14:tracePt t="65113" x="5257800" y="3467100"/>
          <p14:tracePt t="65130" x="5294313" y="3490913"/>
          <p14:tracePt t="65147" x="5357813" y="3490913"/>
          <p14:tracePt t="65148" x="5394325" y="3490913"/>
          <p14:tracePt t="65163" x="5483225" y="3490913"/>
          <p14:tracePt t="65180" x="5557838" y="3490913"/>
          <p14:tracePt t="65197" x="5619750" y="3490913"/>
          <p14:tracePt t="65198" x="5670550" y="3490913"/>
          <p14:tracePt t="65213" x="5708650" y="3490913"/>
          <p14:tracePt t="65230" x="5757863" y="3490913"/>
          <p14:tracePt t="65247" x="5783263" y="3490913"/>
          <p14:tracePt t="65248" x="5795963" y="3490913"/>
          <p14:tracePt t="65264" x="5832475" y="3490913"/>
          <p14:tracePt t="65281" x="5857875" y="3490913"/>
          <p14:tracePt t="65297" x="5932488" y="3490913"/>
          <p14:tracePt t="65298" x="5970588" y="3490913"/>
          <p14:tracePt t="65313" x="6008688" y="3479800"/>
          <p14:tracePt t="65314" x="6083300" y="3479800"/>
          <p14:tracePt t="65330" x="6157913" y="3467100"/>
          <p14:tracePt t="65347" x="6246813" y="3441700"/>
          <p14:tracePt t="65363" x="6308725" y="3441700"/>
          <p14:tracePt t="65380" x="6359525" y="3441700"/>
          <p14:tracePt t="65397" x="6421438" y="3441700"/>
          <p14:tracePt t="65399" x="6446838" y="3441700"/>
          <p14:tracePt t="65413" x="6472238" y="3429000"/>
          <p14:tracePt t="65414" x="6508750" y="3429000"/>
          <p14:tracePt t="65430" x="6546850" y="3416300"/>
          <p14:tracePt t="65447" x="6572250" y="3416300"/>
          <p14:tracePt t="65448" x="6596063" y="3416300"/>
          <p14:tracePt t="65464" x="6621463" y="3416300"/>
          <p14:tracePt t="65480" x="6672263" y="3403600"/>
          <p14:tracePt t="65497" x="6696075" y="3403600"/>
          <p14:tracePt t="65513" x="6708775" y="3390900"/>
          <p14:tracePt t="65514" x="6734175" y="3390900"/>
          <p14:tracePt t="65530" x="6746875" y="3390900"/>
          <p14:tracePt t="65547" x="6759575" y="3390900"/>
          <p14:tracePt t="65563" x="6772275" y="3390900"/>
          <p14:tracePt t="65591" x="6784975" y="3390900"/>
          <p14:tracePt t="65606" x="6797675" y="3390900"/>
          <p14:tracePt t="65620" x="6797675" y="3378200"/>
          <p14:tracePt t="65630" x="6808788" y="3378200"/>
          <p14:tracePt t="65647" x="6834188" y="3378200"/>
          <p14:tracePt t="65663" x="6846888" y="3378200"/>
          <p14:tracePt t="65665" x="6859588" y="3378200"/>
          <p14:tracePt t="65680" x="6872288" y="3367088"/>
          <p14:tracePt t="65697" x="6910388" y="3367088"/>
          <p14:tracePt t="65713" x="6921500" y="3367088"/>
          <p14:tracePt t="65730" x="6946900" y="3367088"/>
          <p14:tracePt t="65749" x="6959600" y="3367088"/>
          <p14:tracePt t="65770" x="6972300" y="3367088"/>
          <p14:tracePt t="65827" x="6985000" y="3367088"/>
          <p14:tracePt t="65870" x="6997700" y="3367088"/>
          <p14:tracePt t="66070" x="6910388" y="3367088"/>
          <p14:tracePt t="66077" x="6884988" y="3367088"/>
          <p14:tracePt t="66084" x="6846888" y="3367088"/>
          <p14:tracePt t="66097" x="6797675" y="3367088"/>
          <p14:tracePt t="66114" x="6734175" y="3367088"/>
          <p14:tracePt t="66115" x="6708775" y="3367088"/>
          <p14:tracePt t="66130" x="6634163" y="3354388"/>
          <p14:tracePt t="66147" x="6521450" y="3341688"/>
          <p14:tracePt t="66149" x="6483350" y="3341688"/>
          <p14:tracePt t="66163" x="6434138" y="3328988"/>
          <p14:tracePt t="66164" x="6383338" y="3328988"/>
          <p14:tracePt t="66181" x="6296025" y="3316288"/>
          <p14:tracePt t="66197" x="6246813" y="3316288"/>
          <p14:tracePt t="66213" x="6208713" y="3316288"/>
          <p14:tracePt t="66215" x="6170613" y="3303588"/>
          <p14:tracePt t="66230" x="6108700" y="3290888"/>
          <p14:tracePt t="66247" x="6034088" y="3278188"/>
          <p14:tracePt t="66264" x="5970588" y="3278188"/>
          <p14:tracePt t="66280" x="5945188" y="3278188"/>
          <p14:tracePt t="66297" x="5932488" y="3278188"/>
          <p14:tracePt t="66314" x="5921375" y="3278188"/>
          <p14:tracePt t="66330" x="5908675" y="3278188"/>
          <p14:tracePt t="66348" x="5895975" y="3278188"/>
          <p14:tracePt t="66585" x="5957888" y="3278188"/>
          <p14:tracePt t="66592" x="6045200" y="3254375"/>
          <p14:tracePt t="66600" x="6096000" y="3254375"/>
          <p14:tracePt t="66614" x="6146800" y="3254375"/>
          <p14:tracePt t="66615" x="6183313" y="3254375"/>
          <p14:tracePt t="66630" x="6246813" y="3254375"/>
          <p14:tracePt t="66647" x="6283325" y="3254375"/>
          <p14:tracePt t="66663" x="6334125" y="3254375"/>
          <p14:tracePt t="66664" x="6359525" y="3254375"/>
          <p14:tracePt t="66680" x="6408738" y="3254375"/>
          <p14:tracePt t="66697" x="6434138" y="3254375"/>
          <p14:tracePt t="66714" x="6459538" y="3267075"/>
          <p14:tracePt t="66731" x="6496050" y="3278188"/>
          <p14:tracePt t="66747" x="6508750" y="3278188"/>
          <p14:tracePt t="66764" x="6521450" y="3278188"/>
          <p14:tracePt t="66765" x="6534150" y="3278188"/>
          <p14:tracePt t="66799" x="6546850" y="3278188"/>
          <p14:tracePt t="66842" x="6559550" y="3278188"/>
          <p14:tracePt t="66849" x="6559550" y="3290888"/>
          <p14:tracePt t="67650" x="6534150" y="3303588"/>
          <p14:tracePt t="67657" x="6334125" y="3341688"/>
          <p14:tracePt t="67665" x="6296025" y="3341688"/>
          <p14:tracePt t="67680" x="6259513" y="3354388"/>
          <p14:tracePt t="67697" x="5957888" y="3403600"/>
          <p14:tracePt t="67714" x="5857875" y="3403600"/>
          <p14:tracePt t="67715" x="5745163" y="3416300"/>
          <p14:tracePt t="67730" x="5695950" y="3416300"/>
          <p14:tracePt t="67747" x="5670550" y="3416300"/>
          <p14:tracePt t="67764" x="5532438" y="3454400"/>
          <p14:tracePt t="67765" x="5470525" y="3467100"/>
          <p14:tracePt t="67780" x="5383213" y="3467100"/>
          <p14:tracePt t="67797" x="5119688" y="3479800"/>
          <p14:tracePt t="67814" x="5019675" y="3490913"/>
          <p14:tracePt t="67815" x="4968875" y="3490913"/>
          <p14:tracePt t="67831" x="4832350" y="3503613"/>
          <p14:tracePt t="67847" x="4630738" y="3516313"/>
          <p14:tracePt t="67863" x="4494213" y="3516313"/>
          <p14:tracePt t="67864" x="4456113" y="3516313"/>
          <p14:tracePt t="67880" x="4368800" y="3516313"/>
          <p14:tracePt t="67897" x="4217988" y="3516313"/>
          <p14:tracePt t="67914" x="4056063" y="3516313"/>
          <p14:tracePt t="67914" x="3979863" y="3516313"/>
          <p14:tracePt t="67929" x="3830638" y="3503613"/>
          <p14:tracePt t="67946" x="3767138" y="3490913"/>
          <p14:tracePt t="67963" x="3654425" y="3479800"/>
          <p14:tracePt t="67964" x="3617913" y="3467100"/>
          <p14:tracePt t="67980" x="3467100" y="3454400"/>
          <p14:tracePt t="67997" x="3341688" y="3441700"/>
          <p14:tracePt t="68014" x="3216275" y="3416300"/>
          <p14:tracePt t="68030" x="3154363" y="3403600"/>
          <p14:tracePt t="68047" x="3054350" y="3378200"/>
          <p14:tracePt t="68065" x="2854325" y="3316288"/>
          <p14:tracePt t="68080" x="2790825" y="3290888"/>
          <p14:tracePt t="68097" x="2728913" y="3278188"/>
          <p14:tracePt t="68115" x="2678113" y="3278188"/>
          <p14:tracePt t="68130" x="2654300" y="3267075"/>
          <p14:tracePt t="68147" x="2641600" y="3241675"/>
          <p14:tracePt t="68165" x="2578100" y="3216275"/>
          <p14:tracePt t="68180" x="2541588" y="3203575"/>
          <p14:tracePt t="68197" x="2503488" y="3203575"/>
          <p14:tracePt t="68214" x="2478088" y="3203575"/>
          <p14:tracePt t="68250" x="2465388" y="3203575"/>
          <p14:tracePt t="68493" x="2528888" y="3203575"/>
          <p14:tracePt t="68500" x="2578100" y="3203575"/>
          <p14:tracePt t="68513" x="2628900" y="3203575"/>
          <p14:tracePt t="68530" x="2703513" y="3203575"/>
          <p14:tracePt t="68547" x="2767013" y="3228975"/>
          <p14:tracePt t="68563" x="2879725" y="3241675"/>
          <p14:tracePt t="68565" x="2954338" y="3254375"/>
          <p14:tracePt t="68580" x="3116263" y="3290888"/>
          <p14:tracePt t="68597" x="3228975" y="3303588"/>
          <p14:tracePt t="68613" x="3305175" y="3341688"/>
          <p14:tracePt t="68615" x="3392488" y="3354388"/>
          <p14:tracePt t="68630" x="3429000" y="3367088"/>
          <p14:tracePt t="68631" x="3492500" y="3378200"/>
          <p14:tracePt t="68647" x="3605213" y="3403600"/>
          <p14:tracePt t="68664" x="3679825" y="3429000"/>
          <p14:tracePt t="68665" x="3705225" y="3429000"/>
          <p14:tracePt t="68680" x="3779838" y="3441700"/>
          <p14:tracePt t="68697" x="3805238" y="3454400"/>
          <p14:tracePt t="68714" x="3867150" y="3467100"/>
          <p14:tracePt t="68715" x="3892550" y="3479800"/>
          <p14:tracePt t="68730" x="3992563" y="3503613"/>
          <p14:tracePt t="68747" x="4130675" y="3503613"/>
          <p14:tracePt t="68764" x="4256088" y="3503613"/>
          <p14:tracePt t="68765" x="4318000" y="3503613"/>
          <p14:tracePt t="68781" x="4368800" y="3529013"/>
          <p14:tracePt t="68782" x="4406900" y="3529013"/>
          <p14:tracePt t="68797" x="4494213" y="3529013"/>
          <p14:tracePt t="68813" x="4606925" y="3529013"/>
          <p14:tracePt t="68815" x="4681538" y="3529013"/>
          <p14:tracePt t="68830" x="4794250" y="3529013"/>
          <p14:tracePt t="68847" x="4881563" y="3529013"/>
          <p14:tracePt t="68864" x="4956175" y="3529013"/>
          <p14:tracePt t="68865" x="4981575" y="3529013"/>
          <p14:tracePt t="68880" x="5068888" y="3516313"/>
          <p14:tracePt t="68897" x="5207000" y="3503613"/>
          <p14:tracePt t="68914" x="5319713" y="3490913"/>
          <p14:tracePt t="68930" x="5457825" y="3467100"/>
          <p14:tracePt t="68947" x="5507038" y="3467100"/>
          <p14:tracePt t="68964" x="5545138" y="3467100"/>
          <p14:tracePt t="68980" x="5619750" y="3454400"/>
          <p14:tracePt t="68997" x="5670550" y="3454400"/>
          <p14:tracePt t="69014" x="5719763" y="3441700"/>
          <p14:tracePt t="69015" x="5732463" y="3441700"/>
          <p14:tracePt t="69030" x="5770563" y="3441700"/>
          <p14:tracePt t="69047" x="5808663" y="3441700"/>
          <p14:tracePt t="69064" x="5821363" y="3441700"/>
          <p14:tracePt t="69065" x="5832475" y="3441700"/>
          <p14:tracePt t="69080" x="5845175" y="3441700"/>
          <p14:tracePt t="69097" x="5870575" y="3429000"/>
          <p14:tracePt t="69114" x="5895975" y="3429000"/>
          <p14:tracePt t="69130" x="5908675" y="3416300"/>
          <p14:tracePt t="69147" x="5932488" y="3403600"/>
          <p14:tracePt t="69164" x="5957888" y="3390900"/>
          <p14:tracePt t="69180" x="5970588" y="3390900"/>
          <p14:tracePt t="69181" x="5983288" y="3390900"/>
          <p14:tracePt t="69197" x="5995988" y="3378200"/>
          <p14:tracePt t="69214" x="6021388" y="3378200"/>
          <p14:tracePt t="69215" x="6034088" y="3378200"/>
          <p14:tracePt t="69232" x="6045200" y="3378200"/>
          <p14:tracePt t="69266" x="6057900" y="3378200"/>
          <p14:tracePt t="69281" x="6070600" y="3354388"/>
          <p14:tracePt t="69308" x="6083300" y="3354388"/>
          <p14:tracePt t="69315" x="6108700" y="3341688"/>
          <p14:tracePt t="69331" x="6121400" y="3341688"/>
          <p14:tracePt t="69336" x="6134100" y="3341688"/>
          <p14:tracePt t="69346" x="6146800" y="3341688"/>
          <p14:tracePt t="69364" x="6157913" y="3341688"/>
          <p14:tracePt t="69380" x="6183313" y="3341688"/>
          <p14:tracePt t="69401" x="6196013" y="3341688"/>
          <p14:tracePt t="69473" x="6208713" y="3341688"/>
          <p14:tracePt t="71831" x="6283325" y="3341688"/>
          <p14:tracePt t="71838" x="6396038" y="3341688"/>
          <p14:tracePt t="71846" x="6459538" y="3341688"/>
          <p14:tracePt t="71864" x="6621463" y="3328988"/>
          <p14:tracePt t="71880" x="6821488" y="3328988"/>
          <p14:tracePt t="71881" x="6910388" y="3328988"/>
          <p14:tracePt t="71897" x="7010400" y="3328988"/>
          <p14:tracePt t="71913" x="7085013" y="3328988"/>
          <p14:tracePt t="71930" x="7159625" y="3341688"/>
          <p14:tracePt t="71931" x="7185025" y="3341688"/>
          <p14:tracePt t="71946" x="7259638" y="3341688"/>
          <p14:tracePt t="71964" x="7335838" y="3354388"/>
          <p14:tracePt t="71980" x="7423150" y="3354388"/>
          <p14:tracePt t="71981" x="7472363" y="3354388"/>
          <p14:tracePt t="71996" x="7548563" y="3354388"/>
          <p14:tracePt t="72014" x="7610475" y="3354388"/>
          <p14:tracePt t="72030" x="7648575" y="3354388"/>
          <p14:tracePt t="72031" x="7661275" y="3354388"/>
          <p14:tracePt t="72047" x="7723188" y="3354388"/>
          <p14:tracePt t="72064" x="7773988" y="3354388"/>
          <p14:tracePt t="72066" x="7810500" y="3354388"/>
          <p14:tracePt t="72080" x="7835900" y="3354388"/>
          <p14:tracePt t="72096" x="7910513" y="3354388"/>
          <p14:tracePt t="72113" x="7974013" y="3354388"/>
          <p14:tracePt t="72130" x="8035925" y="3354388"/>
          <p14:tracePt t="72146" x="8099425" y="3354388"/>
          <p14:tracePt t="72163" x="8148638" y="3354388"/>
          <p14:tracePt t="72180" x="8174038" y="3354388"/>
          <p14:tracePt t="72181" x="8186738" y="3354388"/>
          <p14:tracePt t="72196" x="8212138" y="3354388"/>
          <p14:tracePt t="72213" x="8223250" y="3354388"/>
          <p14:tracePt t="72230" x="8248650" y="3354388"/>
          <p14:tracePt t="72246" x="8286750" y="3354388"/>
          <p14:tracePt t="72263" x="8312150" y="3354388"/>
          <p14:tracePt t="72281" x="8348663" y="3341688"/>
          <p14:tracePt t="72282" x="8374063" y="3341688"/>
          <p14:tracePt t="72296" x="8412163" y="3341688"/>
          <p14:tracePt t="72298" x="8424863" y="3328988"/>
          <p14:tracePt t="72313" x="8486775" y="3328988"/>
          <p14:tracePt t="72330" x="8524875" y="3316288"/>
          <p14:tracePt t="72331" x="8537575" y="3316288"/>
          <p14:tracePt t="72347" x="8561388" y="3303588"/>
          <p14:tracePt t="72363" x="8574088" y="3303588"/>
          <p14:tracePt t="72380" x="8586788" y="3303588"/>
          <p14:tracePt t="72438" x="8599488" y="3303588"/>
          <p14:tracePt t="72474" x="8612188" y="3303588"/>
          <p14:tracePt t="73411" x="8750300" y="3303588"/>
          <p14:tracePt t="73418" x="8874125" y="3290888"/>
          <p14:tracePt t="73431" x="8999538" y="3290888"/>
          <p14:tracePt t="73432" x="9099550" y="3290888"/>
          <p14:tracePt t="73447" x="9199563" y="3290888"/>
          <p14:tracePt t="73463" x="9613900" y="3303588"/>
          <p14:tracePt t="73480" x="9763125" y="3328988"/>
          <p14:tracePt t="73497" x="9852025" y="3367088"/>
          <p14:tracePt t="73498" x="9913938" y="3378200"/>
          <p14:tracePt t="73514" x="9952038" y="3416300"/>
          <p14:tracePt t="73530" x="9988550" y="3429000"/>
          <p14:tracePt t="73532" x="10001250" y="3441700"/>
          <p14:tracePt t="73553" x="10013950" y="3441700"/>
          <p14:tracePt t="73619" x="10026650" y="3441700"/>
          <p14:tracePt t="73661" x="10039350" y="3441700"/>
          <p14:tracePt t="73682" x="10052050" y="3441700"/>
          <p14:tracePt t="73704" x="10064750" y="3441700"/>
          <p14:tracePt t="73711" x="10075863" y="3441700"/>
          <p14:tracePt t="73739" x="10088563" y="3441700"/>
          <p14:tracePt t="73775" x="10101263" y="3441700"/>
          <p14:tracePt t="73839" x="10126663" y="3454400"/>
          <p14:tracePt t="73854" x="10139363" y="3454400"/>
          <p14:tracePt t="73861" x="10152063" y="3454400"/>
          <p14:tracePt t="73867" x="10164763" y="3454400"/>
          <p14:tracePt t="73879" x="10177463" y="3454400"/>
          <p14:tracePt t="73896" x="10201275" y="3454400"/>
          <p14:tracePt t="73914" x="10252075" y="3454400"/>
          <p14:tracePt t="73930" x="10301288" y="3467100"/>
          <p14:tracePt t="73947" x="10326688" y="3467100"/>
          <p14:tracePt t="73948" x="10339388" y="3467100"/>
          <p14:tracePt t="73963" x="10364788" y="3467100"/>
          <p14:tracePt t="73980" x="10377488" y="3467100"/>
          <p14:tracePt t="74011" x="10390188" y="3467100"/>
          <p14:tracePt t="74089" x="10401300" y="3467100"/>
          <p14:tracePt t="75362" x="10390188" y="3516313"/>
          <p14:tracePt t="75369" x="10364788" y="3554413"/>
          <p14:tracePt t="75380" x="10326688" y="3616325"/>
          <p14:tracePt t="75397" x="10188575" y="3754438"/>
          <p14:tracePt t="75398" x="10113963" y="3816350"/>
          <p14:tracePt t="75413" x="9888538" y="3954463"/>
          <p14:tracePt t="75430" x="9726613" y="4054475"/>
          <p14:tracePt t="75447" x="9250363" y="4279900"/>
          <p14:tracePt t="75448" x="9099550" y="4354513"/>
          <p14:tracePt t="75463" x="8899525" y="4454525"/>
          <p14:tracePt t="75480" x="8435975" y="4630738"/>
          <p14:tracePt t="75496" x="8212138" y="4679950"/>
          <p14:tracePt t="75497" x="8110538" y="4705350"/>
          <p14:tracePt t="75513" x="7723188" y="4792663"/>
          <p14:tracePt t="75530" x="7385050" y="4843463"/>
          <p14:tracePt t="75547" x="6985000" y="4879975"/>
          <p14:tracePt t="75548" x="6708775" y="4905375"/>
          <p14:tracePt t="75563" x="6496050" y="4943475"/>
          <p14:tracePt t="75580" x="6021388" y="4956175"/>
          <p14:tracePt t="75596" x="5783263" y="4956175"/>
          <p14:tracePt t="75597" x="5695950" y="4956175"/>
          <p14:tracePt t="75613" x="5407025" y="4943475"/>
          <p14:tracePt t="75630" x="5157788" y="4905375"/>
          <p14:tracePt t="75646" x="5019675" y="4892675"/>
          <p14:tracePt t="75647" x="4932363" y="4879975"/>
          <p14:tracePt t="75663" x="4743450" y="4830763"/>
          <p14:tracePt t="75680" x="4530725" y="4792663"/>
          <p14:tracePt t="75696" x="4443413" y="4768850"/>
          <p14:tracePt t="75698" x="4406900" y="4756150"/>
          <p14:tracePt t="75713" x="4330700" y="4743450"/>
          <p14:tracePt t="75730" x="4243388" y="4705350"/>
          <p14:tracePt t="75746" x="4092575" y="4656138"/>
          <p14:tracePt t="75748" x="4043363" y="4656138"/>
          <p14:tracePt t="75763" x="3943350" y="4618038"/>
          <p14:tracePt t="75780" x="3879850" y="4618038"/>
          <p14:tracePt t="75796" x="3817938" y="4618038"/>
          <p14:tracePt t="75798" x="3792538" y="4618038"/>
          <p14:tracePt t="75813" x="3756025" y="4618038"/>
          <p14:tracePt t="75830" x="3705225" y="4618038"/>
          <p14:tracePt t="75848" x="3630613" y="4618038"/>
          <p14:tracePt t="75863" x="3605213" y="4618038"/>
          <p14:tracePt t="75880" x="3554413" y="4618038"/>
          <p14:tracePt t="75896" x="3530600" y="4618038"/>
          <p14:tracePt t="75913" x="3467100" y="4618038"/>
          <p14:tracePt t="75930" x="3429000" y="4618038"/>
          <p14:tracePt t="75946" x="3417888" y="4618038"/>
          <p14:tracePt t="75948" x="3392488" y="4618038"/>
          <p14:tracePt t="75963" x="3367088" y="4618038"/>
          <p14:tracePt t="75980" x="3354388" y="4618038"/>
          <p14:tracePt t="75996" x="3328988" y="4618038"/>
          <p14:tracePt t="75998" x="3317875" y="4618038"/>
          <p14:tracePt t="76013" x="3305175" y="4618038"/>
          <p14:tracePt t="76030" x="3279775" y="4618038"/>
          <p14:tracePt t="76047" x="3267075" y="4618038"/>
          <p14:tracePt t="76063" x="3228975" y="4618038"/>
          <p14:tracePt t="76064" x="3216275" y="4618038"/>
          <p14:tracePt t="76080" x="3192463" y="4618038"/>
          <p14:tracePt t="76096" x="3154363" y="4618038"/>
          <p14:tracePt t="76113" x="3128963" y="4618038"/>
          <p14:tracePt t="76130" x="3116263" y="4618038"/>
          <p14:tracePt t="76146" x="3103563" y="4618038"/>
          <p14:tracePt t="76198" x="3092450" y="4618038"/>
          <p14:tracePt t="76534" x="3103563" y="4618038"/>
          <p14:tracePt t="76541" x="3116263" y="4618038"/>
          <p14:tracePt t="76548" x="3154363" y="4618038"/>
          <p14:tracePt t="76563" x="3167063" y="4618038"/>
          <p14:tracePt t="76564" x="3192463" y="4618038"/>
          <p14:tracePt t="76580" x="3241675" y="4618038"/>
          <p14:tracePt t="76597" x="3267075" y="4618038"/>
          <p14:tracePt t="76613" x="3317875" y="4618038"/>
          <p14:tracePt t="76614" x="3328988" y="4618038"/>
          <p14:tracePt t="76630" x="3341688" y="4618038"/>
          <p14:tracePt t="76647" x="3367088" y="4618038"/>
          <p14:tracePt t="76663" x="3379788" y="4618038"/>
          <p14:tracePt t="76680" x="3392488" y="4618038"/>
          <p14:tracePt t="76713" x="3405188" y="4618038"/>
          <p14:tracePt t="76727" x="3417888" y="4618038"/>
          <p14:tracePt t="76763" x="3429000" y="4618038"/>
          <p14:tracePt t="76827" x="3441700" y="4618038"/>
          <p14:tracePt t="76898" x="3467100" y="4618038"/>
          <p14:tracePt t="76977" x="3479800" y="4618038"/>
          <p14:tracePt t="77048" x="3492500" y="4618038"/>
          <p14:tracePt t="77127" x="3505200" y="4618038"/>
          <p14:tracePt t="78006" x="3517900" y="4618038"/>
          <p14:tracePt t="78065" x="3530600" y="4618038"/>
          <p14:tracePt t="78084" x="3541713" y="4618038"/>
          <p14:tracePt t="78092" x="3567113" y="4618038"/>
          <p14:tracePt t="78106" x="3592513" y="4618038"/>
          <p14:tracePt t="78114" x="3617913" y="4618038"/>
          <p14:tracePt t="78130" x="3667125" y="4618038"/>
          <p14:tracePt t="78147" x="3717925" y="4618038"/>
          <p14:tracePt t="78163" x="3756025" y="4605338"/>
          <p14:tracePt t="78164" x="3779838" y="4592638"/>
          <p14:tracePt t="78179" x="3830638" y="4592638"/>
          <p14:tracePt t="78196" x="3856038" y="4579938"/>
          <p14:tracePt t="78213" x="3867150" y="4567238"/>
          <p14:tracePt t="78214" x="3879850" y="4567238"/>
          <p14:tracePt t="78230" x="3905250" y="4567238"/>
          <p14:tracePt t="78246" x="3930650" y="4554538"/>
          <p14:tracePt t="78263" x="3943350" y="4554538"/>
          <p14:tracePt t="78280" x="3979863" y="4554538"/>
          <p14:tracePt t="78296" x="3992563" y="4554538"/>
          <p14:tracePt t="78314" x="4005263" y="4554538"/>
          <p14:tracePt t="78314" x="4017963" y="4554538"/>
          <p14:tracePt t="78330" x="4030663" y="4554538"/>
          <p14:tracePt t="78346" x="4056063" y="4554538"/>
          <p14:tracePt t="78385" x="4068763" y="4554538"/>
          <p14:tracePt t="78406" x="4081463" y="4554538"/>
          <p14:tracePt t="78414" x="4092575" y="4554538"/>
          <p14:tracePt t="78420" x="4105275" y="4554538"/>
          <p14:tracePt t="78429" x="4117975" y="4554538"/>
          <p14:tracePt t="78446" x="4156075" y="4554538"/>
          <p14:tracePt t="78463" x="4181475" y="4554538"/>
          <p14:tracePt t="78479" x="4230688" y="4554538"/>
          <p14:tracePt t="78496" x="4256088" y="4554538"/>
          <p14:tracePt t="78513" x="4268788" y="4554538"/>
          <p14:tracePt t="78513" x="4281488" y="4554538"/>
          <p14:tracePt t="78549" x="4294188" y="4554538"/>
          <p14:tracePt t="78585" x="4305300" y="4554538"/>
          <p14:tracePt t="78599" x="4330700" y="4543425"/>
          <p14:tracePt t="78606" x="4368800" y="4530725"/>
          <p14:tracePt t="78613" x="4443413" y="4518025"/>
          <p14:tracePt t="78629" x="4619625" y="4492625"/>
          <p14:tracePt t="78646" x="4732338" y="4467225"/>
          <p14:tracePt t="78664" x="4906963" y="4443413"/>
          <p14:tracePt t="78680" x="5045075" y="4430713"/>
          <p14:tracePt t="78696" x="5119688" y="4430713"/>
          <p14:tracePt t="78713" x="5170488" y="4430713"/>
          <p14:tracePt t="78714" x="5181600" y="4430713"/>
          <p14:tracePt t="78730" x="5207000" y="4430713"/>
          <p14:tracePt t="78746" x="5232400" y="4430713"/>
          <p14:tracePt t="78764" x="5245100" y="4430713"/>
          <p14:tracePt t="78780" x="5270500" y="4443413"/>
          <p14:tracePt t="78796" x="5281613" y="4443413"/>
          <p14:tracePt t="78814" x="5307013" y="4454525"/>
          <p14:tracePt t="78814" x="5332413" y="4467225"/>
          <p14:tracePt t="78830" x="5357813" y="4479925"/>
          <p14:tracePt t="78846" x="5419725" y="4505325"/>
          <p14:tracePt t="78864" x="5495925" y="4530725"/>
          <p14:tracePt t="78865" x="5532438" y="4543425"/>
          <p14:tracePt t="78880" x="5632450" y="4567238"/>
          <p14:tracePt t="78896" x="5695950" y="4567238"/>
          <p14:tracePt t="78914" x="5719763" y="4579938"/>
          <p14:tracePt t="78914" x="5745163" y="4592638"/>
          <p14:tracePt t="78930" x="5770563" y="4592638"/>
          <p14:tracePt t="78947" x="5783263" y="4592638"/>
          <p14:tracePt t="78963" x="5795963" y="4592638"/>
          <p14:tracePt t="79028" x="5808663" y="4592638"/>
          <p14:tracePt t="79057" x="5808663" y="4605338"/>
          <p14:tracePt t="80050" x="5821363" y="4605338"/>
          <p14:tracePt t="80065" x="5845175" y="4605338"/>
          <p14:tracePt t="80071" x="5883275" y="4605338"/>
          <p14:tracePt t="80079" x="5932488" y="4605338"/>
          <p14:tracePt t="80096" x="6134100" y="4605338"/>
          <p14:tracePt t="80113" x="6334125" y="4605338"/>
          <p14:tracePt t="80114" x="6383338" y="4605338"/>
          <p14:tracePt t="80129" x="6584950" y="4618038"/>
          <p14:tracePt t="80146" x="6859588" y="4643438"/>
          <p14:tracePt t="80163" x="7059613" y="4667250"/>
          <p14:tracePt t="80164" x="7123113" y="4679950"/>
          <p14:tracePt t="80179" x="7223125" y="4692650"/>
          <p14:tracePt t="80180" x="7323138" y="4718050"/>
          <p14:tracePt t="80196" x="7572375" y="4730750"/>
          <p14:tracePt t="80213" x="7723188" y="4743450"/>
          <p14:tracePt t="80215" x="7761288" y="4756150"/>
          <p14:tracePt t="80229" x="7810500" y="4756150"/>
          <p14:tracePt t="80231" x="7848600" y="4756150"/>
          <p14:tracePt t="80247" x="7948613" y="4756150"/>
          <p14:tracePt t="80263" x="8035925" y="4756150"/>
          <p14:tracePt t="80265" x="8061325" y="4756150"/>
          <p14:tracePt t="80279" x="8110538" y="4756150"/>
          <p14:tracePt t="80280" x="8135938" y="4743450"/>
          <p14:tracePt t="80297" x="8174038" y="4730750"/>
          <p14:tracePt t="80313" x="8199438" y="4730750"/>
          <p14:tracePt t="80330" x="8223250" y="4718050"/>
          <p14:tracePt t="80346" x="8235950" y="4718050"/>
          <p14:tracePt t="80363" x="8248650" y="4718050"/>
          <p14:tracePt t="80379" x="8274050" y="4718050"/>
          <p14:tracePt t="80397" x="8286750" y="4705350"/>
          <p14:tracePt t="80413" x="8324850" y="4679950"/>
          <p14:tracePt t="80415" x="8348663" y="4667250"/>
          <p14:tracePt t="80429" x="8374063" y="4667250"/>
          <p14:tracePt t="80430" x="8412163" y="4656138"/>
          <p14:tracePt t="80446" x="8474075" y="4630738"/>
          <p14:tracePt t="80463" x="8548688" y="4605338"/>
          <p14:tracePt t="80465" x="8599488" y="4592638"/>
          <p14:tracePt t="80479" x="8637588" y="4592638"/>
          <p14:tracePt t="80481" x="8674100" y="4567238"/>
          <p14:tracePt t="80496" x="8737600" y="4543425"/>
          <p14:tracePt t="80513" x="8799513" y="4518025"/>
          <p14:tracePt t="80514" x="8850313" y="4505325"/>
          <p14:tracePt t="80530" x="8899525" y="4492625"/>
          <p14:tracePt t="80547" x="9012238" y="4430713"/>
          <p14:tracePt t="80564" x="9099550" y="4405313"/>
          <p14:tracePt t="80566" x="9137650" y="4392613"/>
          <p14:tracePt t="80579" x="9163050" y="4392613"/>
          <p14:tracePt t="80581" x="9175750" y="4392613"/>
          <p14:tracePt t="80596" x="9188450" y="4392613"/>
          <p14:tracePt t="80613" x="9199563" y="4392613"/>
          <p14:tracePt t="80615" x="9212263" y="4392613"/>
          <p14:tracePt t="80672" x="9224963" y="4392613"/>
          <p14:tracePt t="80708" x="9237663" y="4392613"/>
          <p14:tracePt t="81523" x="9224963" y="4405313"/>
          <p14:tracePt t="81530" x="9112250" y="4443413"/>
          <p14:tracePt t="81536" x="8986838" y="4518025"/>
          <p14:tracePt t="81546" x="8975725" y="4530725"/>
          <p14:tracePt t="81563" x="8937625" y="4543425"/>
          <p14:tracePt t="81579" x="8786813" y="4579938"/>
          <p14:tracePt t="81581" x="8774113" y="4579938"/>
          <p14:tracePt t="81596" x="8750300" y="4579938"/>
          <p14:tracePt t="81614" x="8737600" y="4579938"/>
          <p14:tracePt t="81630" x="8724900" y="4605338"/>
          <p14:tracePt t="81631" x="8712200" y="4605338"/>
          <p14:tracePt t="81715" x="8699500" y="4605338"/>
          <p14:tracePt t="81837" x="8712200" y="4618038"/>
          <p14:tracePt t="81844" x="8799513" y="4643438"/>
          <p14:tracePt t="81851" x="8850313" y="4656138"/>
          <p14:tracePt t="81863" x="8937625" y="4679950"/>
          <p14:tracePt t="81880" x="9075738" y="4730750"/>
          <p14:tracePt t="81881" x="9163050" y="4743450"/>
          <p14:tracePt t="81896" x="9401175" y="4779963"/>
          <p14:tracePt t="81913" x="9588500" y="4792663"/>
          <p14:tracePt t="81930" x="9701213" y="4805363"/>
          <p14:tracePt t="81931" x="9739313" y="4805363"/>
          <p14:tracePt t="81946" x="9775825" y="4805363"/>
          <p14:tracePt t="81963" x="9826625" y="4805363"/>
          <p14:tracePt t="81980" x="9839325" y="4805363"/>
          <p14:tracePt t="81981" x="9852025" y="4805363"/>
          <p14:tracePt t="81996" x="9863138" y="4805363"/>
          <p14:tracePt t="82013" x="9975850" y="4692650"/>
          <p14:tracePt t="82030" x="9988550" y="4679950"/>
          <p14:tracePt t="82031" x="10001250" y="4667250"/>
          <p14:tracePt t="82047" x="10139363" y="4418013"/>
          <p14:tracePt t="82063" x="10152063" y="4392613"/>
          <p14:tracePt t="82080" x="10152063" y="4379913"/>
          <p14:tracePt t="82096" x="10152063" y="4367213"/>
          <p14:tracePt t="82113" x="10152063" y="4354513"/>
          <p14:tracePt t="82130" x="10152063" y="4341813"/>
          <p14:tracePt t="82159" x="10152063" y="4292600"/>
          <p14:tracePt t="82165" x="10126663" y="4254500"/>
          <p14:tracePt t="82180" x="10088563" y="4205288"/>
          <p14:tracePt t="82181" x="10052050" y="4167188"/>
          <p14:tracePt t="82196" x="9939338" y="4041775"/>
          <p14:tracePt t="82213" x="9826625" y="3929063"/>
          <p14:tracePt t="82230" x="9675813" y="3829050"/>
          <p14:tracePt t="82231" x="9601200" y="3803650"/>
          <p14:tracePt t="82247" x="9525000" y="3767138"/>
          <p14:tracePt t="82263" x="9488488" y="3741738"/>
          <p14:tracePt t="82280" x="9475788" y="3741738"/>
          <p14:tracePt t="82281" x="9463088" y="3741738"/>
          <p14:tracePt t="82297" x="9437688" y="3741738"/>
          <p14:tracePt t="82313" x="9388475" y="3741738"/>
          <p14:tracePt t="82330" x="9324975" y="3741738"/>
          <p14:tracePt t="82331" x="9250363" y="3741738"/>
          <p14:tracePt t="82346" x="9099550" y="3754438"/>
          <p14:tracePt t="82363" x="8886825" y="3816350"/>
          <p14:tracePt t="82380" x="8737600" y="3867150"/>
          <p14:tracePt t="82381" x="8699500" y="3879850"/>
          <p14:tracePt t="82396" x="8537575" y="3967163"/>
          <p14:tracePt t="82413" x="8261350" y="4067175"/>
          <p14:tracePt t="82430" x="8074025" y="4129088"/>
          <p14:tracePt t="82431" x="7974013" y="4154488"/>
          <p14:tracePt t="82446" x="7585075" y="4279900"/>
          <p14:tracePt t="82463" x="7159625" y="4392613"/>
          <p14:tracePt t="82480" x="6734175" y="4579938"/>
          <p14:tracePt t="82481" x="6459538" y="4667250"/>
          <p14:tracePt t="82496" x="6259513" y="4756150"/>
          <p14:tracePt t="82516" x="6034088" y="4856163"/>
          <p14:tracePt t="82530" x="5745163" y="4930775"/>
          <p14:tracePt t="82531" x="5657850" y="4943475"/>
          <p14:tracePt t="82546" x="5545138" y="4981575"/>
          <p14:tracePt t="82563" x="5419725" y="5005388"/>
          <p14:tracePt t="82580" x="5294313" y="5018088"/>
          <p14:tracePt t="82581" x="5232400" y="5018088"/>
          <p14:tracePt t="82596" x="5157788" y="5030788"/>
          <p14:tracePt t="82613" x="5119688" y="5030788"/>
          <p14:tracePt t="82630" x="5106988" y="5030788"/>
          <p14:tracePt t="82631" x="5094288" y="5030788"/>
          <p14:tracePt t="82646" x="5081588" y="5030788"/>
          <p14:tracePt t="82687" x="5057775" y="5030788"/>
          <p14:tracePt t="82694" x="5045075" y="5030788"/>
          <p14:tracePt t="82702" x="5032375" y="5030788"/>
          <p14:tracePt t="82713" x="5019675" y="5030788"/>
          <p14:tracePt t="82730" x="4981575" y="5018088"/>
          <p14:tracePt t="82731" x="4956175" y="5018088"/>
          <p14:tracePt t="82746" x="4856163" y="4968875"/>
          <p14:tracePt t="82763" x="4706938" y="4918075"/>
          <p14:tracePt t="82780" x="4581525" y="4905375"/>
          <p14:tracePt t="82781" x="4518025" y="4879975"/>
          <p14:tracePt t="82797" x="4430713" y="4843463"/>
          <p14:tracePt t="82813" x="4356100" y="4805363"/>
          <p14:tracePt t="82830" x="4168775" y="4718050"/>
          <p14:tracePt t="82831" x="4092575" y="4679950"/>
          <p14:tracePt t="82846" x="3892550" y="4630738"/>
          <p14:tracePt t="82863" x="3805238" y="4592638"/>
          <p14:tracePt t="82880" x="3692525" y="4579938"/>
          <p14:tracePt t="82881" x="3592513" y="4554538"/>
          <p14:tracePt t="82896" x="3328988" y="4518025"/>
          <p14:tracePt t="82913" x="3154363" y="4505325"/>
          <p14:tracePt t="82930" x="3028950" y="4479925"/>
          <p14:tracePt t="82931" x="2941638" y="4467225"/>
          <p14:tracePt t="82946" x="2741613" y="4443413"/>
          <p14:tracePt t="82963" x="2565400" y="4418013"/>
          <p14:tracePt t="82980" x="2478088" y="4405313"/>
          <p14:tracePt t="82981" x="2452688" y="4392613"/>
          <p14:tracePt t="82996" x="2378075" y="4379913"/>
          <p14:tracePt t="83013" x="2228850" y="4379913"/>
          <p14:tracePt t="83030" x="2103438" y="4379913"/>
          <p14:tracePt t="83031" x="2052638" y="4379913"/>
          <p14:tracePt t="83046" x="2003425" y="4379913"/>
          <p14:tracePt t="83063" x="1952625" y="4379913"/>
          <p14:tracePt t="83080" x="1914525" y="4392613"/>
          <p14:tracePt t="83096" x="1878013" y="4392613"/>
          <p14:tracePt t="83113" x="1865313" y="4405313"/>
          <p14:tracePt t="83129" x="1839913" y="4430713"/>
          <p14:tracePt t="83130" x="1790700" y="4479925"/>
          <p14:tracePt t="83146" x="1765300" y="4492625"/>
          <p14:tracePt t="83163" x="1727200" y="4543425"/>
          <p14:tracePt t="83180" x="1689100" y="4618038"/>
          <p14:tracePt t="83181" x="1677988" y="4630738"/>
          <p14:tracePt t="83196" x="1665288" y="4705350"/>
          <p14:tracePt t="83213" x="1665288" y="4730750"/>
          <p14:tracePt t="83230" x="1665288" y="4792663"/>
          <p14:tracePt t="83231" x="1665288" y="4805363"/>
          <p14:tracePt t="83246" x="1677988" y="4843463"/>
          <p14:tracePt t="83263" x="1714500" y="4879975"/>
          <p14:tracePt t="83279" x="1752600" y="4956175"/>
          <p14:tracePt t="83280" x="1814513" y="5018088"/>
          <p14:tracePt t="83296" x="1865313" y="5092700"/>
          <p14:tracePt t="83313" x="1978025" y="5218113"/>
          <p14:tracePt t="83329" x="2103438" y="5318125"/>
          <p14:tracePt t="83346" x="2239963" y="5418138"/>
          <p14:tracePt t="83363" x="2316163" y="5443538"/>
          <p14:tracePt t="83380" x="2378075" y="5468938"/>
          <p14:tracePt t="83381" x="2428875" y="5481638"/>
          <p14:tracePt t="83396" x="2603500" y="5530850"/>
          <p14:tracePt t="83413" x="2728913" y="5543550"/>
          <p14:tracePt t="83429" x="2828925" y="5543550"/>
          <p14:tracePt t="83430" x="2867025" y="5543550"/>
          <p14:tracePt t="83446" x="2967038" y="5543550"/>
          <p14:tracePt t="83463" x="3167063" y="5543550"/>
          <p14:tracePt t="83480" x="3405188" y="5518150"/>
          <p14:tracePt t="83481" x="3467100" y="5518150"/>
          <p14:tracePt t="83496" x="3567113" y="5481638"/>
          <p14:tracePt t="83513" x="3643313" y="5481638"/>
          <p14:tracePt t="83530" x="3805238" y="5456238"/>
          <p14:tracePt t="83531" x="3867150" y="5456238"/>
          <p14:tracePt t="83546" x="4005263" y="5443538"/>
          <p14:tracePt t="83563" x="4117975" y="5430838"/>
          <p14:tracePt t="83579" x="4168775" y="5418138"/>
          <p14:tracePt t="83581" x="4230688" y="5407025"/>
          <p14:tracePt t="83596" x="4443413" y="5343525"/>
          <p14:tracePt t="83613" x="4668838" y="5294313"/>
          <p14:tracePt t="83629" x="4781550" y="5243513"/>
          <p14:tracePt t="83631" x="4794250" y="5243513"/>
          <p14:tracePt t="83646" x="4868863" y="5218113"/>
          <p14:tracePt t="83663" x="4932363" y="5194300"/>
          <p14:tracePt t="83679" x="4981575" y="5156200"/>
          <p14:tracePt t="83681" x="5019675" y="5143500"/>
          <p14:tracePt t="83696" x="5057775" y="5130800"/>
          <p14:tracePt t="83713" x="5106988" y="5105400"/>
          <p14:tracePt t="83730" x="5170488" y="5056188"/>
          <p14:tracePt t="83731" x="5207000" y="5043488"/>
          <p14:tracePt t="83746" x="5232400" y="5018088"/>
          <p14:tracePt t="83763" x="5294313" y="4992688"/>
          <p14:tracePt t="83780" x="5319713" y="4968875"/>
          <p14:tracePt t="83796" x="5332413" y="4968875"/>
          <p14:tracePt t="83838" x="5345113" y="4968875"/>
          <p14:tracePt t="128098" x="5345113" y="4992688"/>
          <p14:tracePt t="128105" x="5345113" y="5056188"/>
          <p14:tracePt t="128112" x="5345113" y="5118100"/>
          <p14:tracePt t="128128" x="5370513" y="5194300"/>
          <p14:tracePt t="128145" x="5383213" y="5294313"/>
          <p14:tracePt t="128161" x="5432425" y="5381625"/>
          <p14:tracePt t="128162" x="5457825" y="5418138"/>
          <p14:tracePt t="128178" x="5507038" y="5507038"/>
          <p14:tracePt t="128195" x="5607050" y="5594350"/>
          <p14:tracePt t="128211" x="5708650" y="5668963"/>
          <p14:tracePt t="128212" x="5770563" y="5707063"/>
          <p14:tracePt t="128228" x="5983288" y="5781675"/>
          <p14:tracePt t="128245" x="6196013" y="5832475"/>
          <p14:tracePt t="128261" x="6370638" y="5832475"/>
          <p14:tracePt t="128262" x="6459538" y="5832475"/>
          <p14:tracePt t="128278" x="6684963" y="5807075"/>
          <p14:tracePt t="128294" x="6846888" y="5794375"/>
          <p14:tracePt t="128311" x="7010400" y="5756275"/>
          <p14:tracePt t="128312" x="7072313" y="5732463"/>
          <p14:tracePt t="128328" x="7185025" y="5681663"/>
          <p14:tracePt t="128344" x="7310438" y="5619750"/>
          <p14:tracePt t="128361" x="7423150" y="5568950"/>
          <p14:tracePt t="128362" x="7459663" y="5543550"/>
          <p14:tracePt t="128378" x="7561263" y="5507038"/>
          <p14:tracePt t="128394" x="7635875" y="5443538"/>
          <p14:tracePt t="128411" x="7710488" y="5394325"/>
          <p14:tracePt t="128413" x="7748588" y="5368925"/>
          <p14:tracePt t="128428" x="7823200" y="5343525"/>
          <p14:tracePt t="128445" x="7874000" y="5318125"/>
          <p14:tracePt t="128461" x="7923213" y="5305425"/>
          <p14:tracePt t="128462" x="7935913" y="5305425"/>
          <p14:tracePt t="128478" x="7961313" y="5305425"/>
          <p14:tracePt t="128534" x="7948613" y="5305425"/>
          <p14:tracePt t="128541" x="7923213" y="5318125"/>
          <p14:tracePt t="128548" x="7874000" y="5343525"/>
          <p14:tracePt t="128561" x="7810500" y="5394325"/>
          <p14:tracePt t="128563" x="7723188" y="5443538"/>
          <p14:tracePt t="128577" x="7485063" y="5581650"/>
          <p14:tracePt t="128595" x="7297738" y="5694363"/>
          <p14:tracePt t="128611" x="7123113" y="5781675"/>
          <p14:tracePt t="128612" x="7046913" y="5832475"/>
          <p14:tracePt t="128628" x="6772275" y="5956300"/>
          <p14:tracePt t="128644" x="6559550" y="6045200"/>
          <p14:tracePt t="128662" x="6421438" y="6094413"/>
          <p14:tracePt t="128663" x="6296025" y="6119813"/>
          <p14:tracePt t="128678" x="6070600" y="6181725"/>
          <p14:tracePt t="128695" x="5921375" y="6207125"/>
          <p14:tracePt t="128712" x="5808663" y="6232525"/>
          <p14:tracePt t="128713" x="5770563" y="6232525"/>
          <p14:tracePt t="128727" x="5670550" y="6232525"/>
          <p14:tracePt t="128744" x="5557838" y="6232525"/>
          <p14:tracePt t="128761" x="5457825" y="6232525"/>
          <p14:tracePt t="128763" x="5407025" y="6232525"/>
          <p14:tracePt t="128778" x="5383213" y="6232525"/>
          <p14:tracePt t="128794" x="5307013" y="6245225"/>
          <p14:tracePt t="128811" x="5281613" y="6245225"/>
          <p14:tracePt t="128828" x="5270500" y="6245225"/>
          <p14:tracePt t="128844" x="5257800" y="6245225"/>
          <p14:tracePt t="128861" x="5245100" y="6245225"/>
          <p14:tracePt t="128948" x="5245100" y="6257925"/>
          <p14:tracePt t="128970" x="5245100" y="6269038"/>
          <p14:tracePt t="128977" x="5245100" y="6281738"/>
          <p14:tracePt t="128992" x="5257800" y="6307138"/>
          <p14:tracePt t="128998" x="5270500" y="6319838"/>
          <p14:tracePt t="129011" x="5294313" y="6345238"/>
          <p14:tracePt t="129013" x="5307013" y="6345238"/>
          <p14:tracePt t="129027" x="5345113" y="6370638"/>
          <p14:tracePt t="129044" x="5383213" y="6394450"/>
          <p14:tracePt t="129061" x="5432425" y="6419850"/>
          <p14:tracePt t="129062" x="5445125" y="6419850"/>
          <p14:tracePt t="129077" x="5470525" y="6419850"/>
          <p14:tracePt t="129095" x="5483225" y="6419850"/>
          <p14:tracePt t="129112" x="5495925" y="6419850"/>
          <p14:tracePt t="129148" x="5445125" y="6419850"/>
          <p14:tracePt t="129156" x="5394325" y="6419850"/>
          <p14:tracePt t="129162" x="5345113" y="6419850"/>
          <p14:tracePt t="129178" x="5307013" y="6419850"/>
          <p14:tracePt t="129179" x="5281613" y="6419850"/>
          <p14:tracePt t="129195" x="5257800" y="6419850"/>
          <p14:tracePt t="129211" x="5245100" y="6419850"/>
          <p14:tracePt t="129213" x="5232400" y="6419850"/>
          <p14:tracePt t="129229" x="5219700" y="6419850"/>
          <p14:tracePt t="129306" x="5232400" y="6419850"/>
          <p14:tracePt t="129356" x="5245100" y="6419850"/>
          <p14:tracePt t="129520" x="5257800" y="6419850"/>
          <p14:tracePt t="129549" x="5281613" y="6394450"/>
          <p14:tracePt t="129556" x="5332413" y="6381750"/>
          <p14:tracePt t="129563" x="5357813" y="6357938"/>
          <p14:tracePt t="129577" x="5432425" y="6332538"/>
          <p14:tracePt t="129579" x="5457825" y="6319838"/>
          <p14:tracePt t="129595" x="5545138" y="6281738"/>
          <p14:tracePt t="129611" x="5645150" y="6219825"/>
          <p14:tracePt t="129613" x="5708650" y="6181725"/>
          <p14:tracePt t="129628" x="5795963" y="6119813"/>
          <p14:tracePt t="129629" x="5883275" y="6081713"/>
          <p14:tracePt t="129644" x="6070600" y="5956300"/>
          <p14:tracePt t="129661" x="6259513" y="5832475"/>
          <p14:tracePt t="129663" x="6334125" y="5768975"/>
          <p14:tracePt t="129677" x="6446838" y="5656263"/>
          <p14:tracePt t="129678" x="6534150" y="5568950"/>
          <p14:tracePt t="129694" x="6734175" y="5418138"/>
          <p14:tracePt t="129711" x="6859588" y="5330825"/>
          <p14:tracePt t="129727" x="6897688" y="5305425"/>
          <p14:tracePt t="129745" x="6921500" y="5305425"/>
          <p14:tracePt t="129762" x="6934200" y="5305425"/>
          <p14:tracePt t="129792" x="6921500" y="5305425"/>
          <p14:tracePt t="129798" x="6872288" y="5305425"/>
          <p14:tracePt t="129811" x="6834188" y="5305425"/>
          <p14:tracePt t="129813" x="6759575" y="5305425"/>
          <p14:tracePt t="129828" x="6684963" y="5318125"/>
          <p14:tracePt t="129844" x="6534150" y="5330825"/>
          <p14:tracePt t="129862" x="6359525" y="5368925"/>
          <p14:tracePt t="129863" x="6221413" y="5381625"/>
          <p14:tracePt t="129878" x="6146800" y="5394325"/>
          <p14:tracePt t="129879" x="6034088" y="5407025"/>
          <p14:tracePt t="129894" x="5908675" y="5443538"/>
          <p14:tracePt t="129912" x="5683250" y="5518150"/>
          <p14:tracePt t="129913" x="5557838" y="5568950"/>
          <p14:tracePt t="129928" x="5457825" y="5630863"/>
          <p14:tracePt t="129929" x="5357813" y="5668963"/>
          <p14:tracePt t="129945" x="5207000" y="5768975"/>
          <p14:tracePt t="129962" x="4994275" y="5919788"/>
          <p14:tracePt t="129963" x="4868863" y="5969000"/>
          <p14:tracePt t="129978" x="4781550" y="6019800"/>
          <p14:tracePt t="129979" x="4643438" y="6069013"/>
          <p14:tracePt t="129994" x="4506913" y="6107113"/>
          <p14:tracePt t="130012" x="4230688" y="6169025"/>
          <p14:tracePt t="130013" x="4081463" y="6169025"/>
          <p14:tracePt t="130028" x="3943350" y="6169025"/>
          <p14:tracePt t="130029" x="3867150" y="6169025"/>
          <p14:tracePt t="130044" x="3654425" y="6119813"/>
          <p14:tracePt t="130061" x="3379788" y="6032500"/>
          <p14:tracePt t="130078" x="3167063" y="5945188"/>
          <p14:tracePt t="130079" x="3103563" y="5907088"/>
          <p14:tracePt t="130094" x="2890838" y="5732463"/>
          <p14:tracePt t="130111" x="2603500" y="5543550"/>
          <p14:tracePt t="130128" x="2441575" y="5407025"/>
          <p14:tracePt t="130129" x="2352675" y="5318125"/>
          <p14:tracePt t="130144" x="2165350" y="5030788"/>
          <p14:tracePt t="130161" x="2078038" y="4868863"/>
          <p14:tracePt t="130178" x="2027238" y="4756150"/>
          <p14:tracePt t="130179" x="2003425" y="4692650"/>
          <p14:tracePt t="130195" x="1965325" y="4630738"/>
          <p14:tracePt t="130211" x="1952625" y="4618038"/>
          <p14:tracePt t="130564" x="1852613" y="4605338"/>
          <p14:tracePt t="130571" x="1752600" y="4579938"/>
          <p14:tracePt t="130579" x="1677988" y="4567238"/>
          <p14:tracePt t="130594" x="1514475" y="4492625"/>
          <p14:tracePt t="130611" x="1327150" y="4392613"/>
          <p14:tracePt t="130628" x="1163638" y="4217988"/>
          <p14:tracePt t="130629" x="1127125" y="4167188"/>
          <p14:tracePt t="130644" x="1027113" y="4017963"/>
          <p14:tracePt t="130661" x="963613" y="3879850"/>
          <p14:tracePt t="130678" x="938213" y="3692525"/>
          <p14:tracePt t="130679" x="925513" y="3641725"/>
          <p14:tracePt t="130694" x="925513" y="3567113"/>
          <p14:tracePt t="130711" x="925513" y="3516313"/>
          <p14:tracePt t="130727" x="925513" y="3503613"/>
          <p14:tracePt t="130728" x="925513" y="3490913"/>
          <p14:tracePt t="130744" x="925513" y="3467100"/>
          <p14:tracePt t="130761" x="925513" y="3429000"/>
          <p14:tracePt t="130778" x="976313" y="3354388"/>
          <p14:tracePt t="130795" x="1189038" y="3154363"/>
          <p14:tracePt t="130811" x="1352550" y="3041650"/>
          <p14:tracePt t="130828" x="1414463" y="2990850"/>
          <p14:tracePt t="130829" x="1489075" y="2941638"/>
          <p14:tracePt t="130844" x="1565275" y="2903538"/>
          <p14:tracePt t="130861" x="1627188" y="2890838"/>
          <p14:tracePt t="130878" x="1701800" y="2890838"/>
          <p14:tracePt t="130879" x="1727200" y="2890838"/>
          <p14:tracePt t="130894" x="1814513" y="2916238"/>
          <p14:tracePt t="130912" x="1852613" y="2941638"/>
          <p14:tracePt t="130928" x="1903413" y="2978150"/>
          <p14:tracePt t="130944" x="1965325" y="3003550"/>
          <p14:tracePt t="130961" x="2003425" y="3028950"/>
          <p14:tracePt t="130978" x="2039938" y="3065463"/>
          <p14:tracePt t="130979" x="2052638" y="3065463"/>
          <p14:tracePt t="130994" x="2090738" y="3090863"/>
          <p14:tracePt t="131011" x="2127250" y="3116263"/>
          <p14:tracePt t="131028" x="2190750" y="3141663"/>
          <p14:tracePt t="131045" x="2303463" y="3165475"/>
          <p14:tracePt t="131061" x="2378075" y="3165475"/>
          <p14:tracePt t="131078" x="2428875" y="3190875"/>
          <p14:tracePt t="131079" x="2452688" y="3190875"/>
          <p14:tracePt t="131094" x="2503488" y="3190875"/>
          <p14:tracePt t="131112" x="2541588" y="3216275"/>
          <p14:tracePt t="131128" x="2565400" y="3216275"/>
          <p14:tracePt t="131144" x="2578100" y="3241675"/>
          <p14:tracePt t="131163" x="2578100" y="3254375"/>
          <p14:tracePt t="131179" x="2578100" y="3278188"/>
          <p14:tracePt t="131194" x="2578100" y="3378200"/>
          <p14:tracePt t="131211" x="2503488" y="3529013"/>
          <p14:tracePt t="131228" x="2390775" y="3703638"/>
          <p14:tracePt t="131229" x="2365375" y="3767138"/>
          <p14:tracePt t="131245" x="2239963" y="3954463"/>
          <p14:tracePt t="131261" x="2152650" y="4067175"/>
          <p14:tracePt t="131278" x="2090738" y="4167188"/>
          <p14:tracePt t="131279" x="2078038" y="4205288"/>
          <p14:tracePt t="131295" x="2065338" y="4267200"/>
          <p14:tracePt t="131311" x="2065338" y="4305300"/>
          <p14:tracePt t="131328" x="2065338" y="4341813"/>
          <p14:tracePt t="131329" x="2065338" y="4367213"/>
          <p14:tracePt t="131344" x="2116138" y="4430713"/>
          <p14:tracePt t="131361" x="2228850" y="4492625"/>
          <p14:tracePt t="131378" x="2290763" y="4530725"/>
          <p14:tracePt t="131379" x="2339975" y="4579938"/>
          <p14:tracePt t="131394" x="2465388" y="4630738"/>
          <p14:tracePt t="131411" x="2590800" y="4692650"/>
          <p14:tracePt t="131428" x="2690813" y="4730750"/>
          <p14:tracePt t="131429" x="2767013" y="4743450"/>
          <p14:tracePt t="131444" x="2841625" y="4743450"/>
          <p14:tracePt t="131461" x="2879725" y="4743450"/>
          <p14:tracePt t="131478" x="2941638" y="4743450"/>
          <p14:tracePt t="131479" x="2979738" y="4743450"/>
          <p14:tracePt t="131494" x="3028950" y="4743450"/>
          <p14:tracePt t="131511" x="3067050" y="4743450"/>
          <p14:tracePt t="131528" x="3116263" y="4743450"/>
          <p14:tracePt t="131544" x="3154363" y="4743450"/>
          <p14:tracePt t="131561" x="3192463" y="4743450"/>
          <p14:tracePt t="131578" x="3254375" y="4730750"/>
          <p14:tracePt t="131579" x="3292475" y="4718050"/>
          <p14:tracePt t="131594" x="3328988" y="4705350"/>
          <p14:tracePt t="131612" x="3367088" y="4679950"/>
          <p14:tracePt t="131614" x="3379788" y="4656138"/>
          <p14:tracePt t="131628" x="3405188" y="4656138"/>
          <p14:tracePt t="131629" x="3417888" y="4643438"/>
          <p14:tracePt t="131644" x="3429000" y="4618038"/>
          <p14:tracePt t="131662" x="3467100" y="4579938"/>
          <p14:tracePt t="131678" x="3492500" y="4543425"/>
          <p14:tracePt t="131694" x="3541713" y="4505325"/>
          <p14:tracePt t="131711" x="3567113" y="4418013"/>
          <p14:tracePt t="131729" x="3592513" y="4330700"/>
          <p14:tracePt t="131744" x="3617913" y="4292600"/>
          <p14:tracePt t="131761" x="3630613" y="4241800"/>
          <p14:tracePt t="131778" x="3654425" y="4205288"/>
          <p14:tracePt t="131794" x="3654425" y="4192588"/>
          <p14:tracePt t="131811" x="3654425" y="4179888"/>
          <p14:tracePt t="131828" x="3654425" y="4154488"/>
          <p14:tracePt t="131844" x="3654425" y="4129088"/>
          <p14:tracePt t="131862" x="3654425" y="4092575"/>
          <p14:tracePt t="131879" x="3654425" y="4054475"/>
          <p14:tracePt t="131880" x="3630613" y="4041775"/>
          <p14:tracePt t="131894" x="3592513" y="4005263"/>
          <p14:tracePt t="131911" x="3554413" y="3967163"/>
          <p14:tracePt t="131928" x="3505200" y="3941763"/>
          <p14:tracePt t="131930" x="3492500" y="3929063"/>
          <p14:tracePt t="131944" x="3417888" y="3892550"/>
          <p14:tracePt t="131962" x="3341688" y="3879850"/>
          <p14:tracePt t="131978" x="3279775" y="3867150"/>
          <p14:tracePt t="131979" x="3241675" y="3867150"/>
          <p14:tracePt t="131994" x="3154363" y="3867150"/>
          <p14:tracePt t="132012" x="3116263" y="3867150"/>
          <p14:tracePt t="132027" x="3079750" y="3867150"/>
          <p14:tracePt t="132029" x="3067050" y="3867150"/>
          <p14:tracePt t="132044" x="3028950" y="3879850"/>
          <p14:tracePt t="132061" x="2992438" y="3905250"/>
          <p14:tracePt t="132078" x="2967038" y="3916363"/>
          <p14:tracePt t="132079" x="2954338" y="3916363"/>
          <p14:tracePt t="132094" x="2941638" y="3916363"/>
          <p14:tracePt t="132111" x="2928938" y="3929063"/>
          <p14:tracePt t="132127" x="2916238" y="3941763"/>
          <p14:tracePt t="132129" x="2903538" y="3954463"/>
          <p14:tracePt t="132144" x="2903538" y="4029075"/>
          <p14:tracePt t="132162" x="2903538" y="4117975"/>
          <p14:tracePt t="132178" x="2928938" y="4205288"/>
          <p14:tracePt t="132179" x="2928938" y="4241800"/>
          <p14:tracePt t="132194" x="2941638" y="4330700"/>
          <p14:tracePt t="132211" x="2941638" y="4392613"/>
          <p14:tracePt t="132229" x="2954338" y="4430713"/>
          <p14:tracePt t="132244" x="2967038" y="4443413"/>
          <p14:tracePt t="132261" x="3016250" y="4492625"/>
          <p14:tracePt t="132278" x="3067050" y="4543425"/>
          <p14:tracePt t="132294" x="3192463" y="4579938"/>
          <p14:tracePt t="132311" x="3292475" y="4592638"/>
          <p14:tracePt t="132327" x="3379788" y="4592638"/>
          <p14:tracePt t="132329" x="3429000" y="4592638"/>
          <p14:tracePt t="132344" x="3479800" y="4592638"/>
          <p14:tracePt t="132361" x="3530600" y="4579938"/>
          <p14:tracePt t="132378" x="3541713" y="4579938"/>
          <p14:tracePt t="132379" x="3554413" y="4579938"/>
          <p14:tracePt t="132408" x="3567113" y="4579938"/>
          <p14:tracePt t="132479" x="3579813" y="4579938"/>
          <p14:tracePt t="133037" x="3517900" y="4579938"/>
          <p14:tracePt t="133045" x="3492500" y="4567238"/>
          <p14:tracePt t="133051" x="3454400" y="4567238"/>
          <p14:tracePt t="133060" x="3441700" y="4567238"/>
          <p14:tracePt t="133077" x="3392488" y="4543425"/>
          <p14:tracePt t="133094" x="3354388" y="4543425"/>
          <p14:tracePt t="133095" x="3341688" y="4543425"/>
          <p14:tracePt t="133111" x="3328988" y="4543425"/>
          <p14:tracePt t="133128" x="3317875" y="4543425"/>
          <p14:tracePt t="133144" x="3292475" y="4543425"/>
          <p14:tracePt t="133161" x="3292475" y="4530725"/>
          <p14:tracePt t="133179" x="3279775" y="4530725"/>
          <p14:tracePt t="133373" x="3328988" y="4530725"/>
          <p14:tracePt t="133380" x="3367088" y="4530725"/>
          <p14:tracePt t="133387" x="3392488" y="4530725"/>
          <p14:tracePt t="133395" x="3417888" y="4530725"/>
          <p14:tracePt t="133411" x="3530600" y="4530725"/>
          <p14:tracePt t="133429" x="3667125" y="4530725"/>
          <p14:tracePt t="133430" x="3743325" y="4530725"/>
          <p14:tracePt t="133444" x="3779838" y="4530725"/>
          <p14:tracePt t="133461" x="3930650" y="4530725"/>
          <p14:tracePt t="133478" x="3979863" y="4543425"/>
          <p14:tracePt t="133494" x="4056063" y="4554538"/>
          <p14:tracePt t="133511" x="4243388" y="4554538"/>
          <p14:tracePt t="133528" x="4368800" y="4554538"/>
          <p14:tracePt t="133530" x="4418013" y="4567238"/>
          <p14:tracePt t="133545" x="4456113" y="4567238"/>
          <p14:tracePt t="133561" x="4568825" y="4567238"/>
          <p14:tracePt t="133578" x="4694238" y="4567238"/>
          <p14:tracePt t="133594" x="4868863" y="4567238"/>
          <p14:tracePt t="133595" x="4906963" y="4567238"/>
          <p14:tracePt t="133611" x="5032375" y="4567238"/>
          <p14:tracePt t="133627" x="5106988" y="4567238"/>
          <p14:tracePt t="133645" x="5157788" y="4567238"/>
          <p14:tracePt t="133661" x="5307013" y="4567238"/>
          <p14:tracePt t="133678" x="5419725" y="4567238"/>
          <p14:tracePt t="133694" x="5557838" y="4554538"/>
          <p14:tracePt t="133695" x="5583238" y="4554538"/>
          <p14:tracePt t="133711" x="5670550" y="4554538"/>
          <p14:tracePt t="133728" x="5732463" y="4543425"/>
          <p14:tracePt t="133744" x="5845175" y="4518025"/>
          <p14:tracePt t="133746" x="5895975" y="4518025"/>
          <p14:tracePt t="133761" x="5983288" y="4492625"/>
          <p14:tracePt t="133778" x="6070600" y="4479925"/>
          <p14:tracePt t="133794" x="6134100" y="4454525"/>
          <p14:tracePt t="133795" x="6157913" y="4443413"/>
          <p14:tracePt t="133811" x="6196013" y="4443413"/>
          <p14:tracePt t="133827" x="6234113" y="4443413"/>
          <p14:tracePt t="133844" x="6259513" y="4443413"/>
          <p14:tracePt t="133846" x="6283325" y="4443413"/>
          <p14:tracePt t="133861" x="6296025" y="4443413"/>
          <p14:tracePt t="133877" x="6308725" y="4443413"/>
          <p14:tracePt t="133916" x="6321425" y="4443413"/>
          <p14:tracePt t="133965" x="6308725" y="4443413"/>
          <p14:tracePt t="133973" x="6259513" y="4443413"/>
          <p14:tracePt t="133980" x="6234113" y="4454525"/>
          <p14:tracePt t="133995" x="6157913" y="4479925"/>
          <p14:tracePt t="133995" x="6083300" y="4479925"/>
          <p14:tracePt t="134011" x="5908675" y="4505325"/>
          <p14:tracePt t="134027" x="5808663" y="4530725"/>
          <p14:tracePt t="134044" x="5670550" y="4554538"/>
          <p14:tracePt t="134045" x="5519738" y="4567238"/>
          <p14:tracePt t="134061" x="5257800" y="4605338"/>
          <p14:tracePt t="134078" x="5106988" y="4630738"/>
          <p14:tracePt t="134094" x="4832350" y="4643438"/>
          <p14:tracePt t="134111" x="4481513" y="4643438"/>
          <p14:tracePt t="134128" x="4406900" y="4643438"/>
          <p14:tracePt t="134144" x="4256088" y="4643438"/>
          <p14:tracePt t="134146" x="4192588" y="4630738"/>
          <p14:tracePt t="134161" x="4068763" y="4618038"/>
          <p14:tracePt t="134177" x="3979863" y="4605338"/>
          <p14:tracePt t="134194" x="3917950" y="4605338"/>
          <p14:tracePt t="134195" x="3892550" y="4605338"/>
          <p14:tracePt t="134211" x="3843338" y="4605338"/>
          <p14:tracePt t="134228" x="3805238" y="4605338"/>
          <p14:tracePt t="134244" x="3679825" y="4605338"/>
          <p14:tracePt t="134246" x="3592513" y="4618038"/>
          <p14:tracePt t="134261" x="3454400" y="4643438"/>
          <p14:tracePt t="134277" x="3328988" y="4656138"/>
          <p14:tracePt t="134295" x="3279775" y="4656138"/>
          <p14:tracePt t="134311" x="3228975" y="4656138"/>
          <p14:tracePt t="134327" x="3216275" y="4656138"/>
          <p14:tracePt t="134344" x="3205163" y="4656138"/>
          <p14:tracePt t="134345" x="3192463" y="4656138"/>
          <p14:tracePt t="134431" x="3216275" y="4656138"/>
          <p14:tracePt t="134438" x="3341688" y="4630738"/>
          <p14:tracePt t="134446" x="3479800" y="4618038"/>
          <p14:tracePt t="134461" x="3692525" y="4605338"/>
          <p14:tracePt t="134477" x="3879850" y="4592638"/>
          <p14:tracePt t="134494" x="4143375" y="4567238"/>
          <p14:tracePt t="134495" x="4243388" y="4567238"/>
          <p14:tracePt t="134511" x="4368800" y="4567238"/>
          <p14:tracePt t="134527" x="4468813" y="4567238"/>
          <p14:tracePt t="134544" x="4543425" y="4579938"/>
          <p14:tracePt t="134545" x="4568825" y="4579938"/>
          <p14:tracePt t="134561" x="4656138" y="4592638"/>
          <p14:tracePt t="134577" x="4732338" y="4605338"/>
          <p14:tracePt t="134595" x="4819650" y="4605338"/>
          <p14:tracePt t="134596" x="4843463" y="4605338"/>
          <p14:tracePt t="134611" x="4919663" y="4605338"/>
          <p14:tracePt t="134627" x="4994275" y="4605338"/>
          <p14:tracePt t="134645" x="5106988" y="4605338"/>
          <p14:tracePt t="134646" x="5181600" y="4605338"/>
          <p14:tracePt t="134661" x="5307013" y="4592638"/>
          <p14:tracePt t="134678" x="5370513" y="4592638"/>
          <p14:tracePt t="134694" x="5407025" y="4592638"/>
          <p14:tracePt t="134711" x="5445125" y="4592638"/>
          <p14:tracePt t="134727" x="5470525" y="4592638"/>
          <p14:tracePt t="134745" x="5495925" y="4592638"/>
          <p14:tracePt t="134746" x="5507038" y="4579938"/>
          <p14:tracePt t="134761" x="5532438" y="4579938"/>
          <p14:tracePt t="134777" x="5545138" y="4567238"/>
          <p14:tracePt t="134802" x="5557838" y="4567238"/>
          <p14:tracePt t="134811" x="5557838" y="4554538"/>
          <p14:tracePt t="134830" x="5570538" y="4554538"/>
          <p14:tracePt t="135195" x="5632450" y="4567238"/>
          <p14:tracePt t="135203" x="5795963" y="4630738"/>
          <p14:tracePt t="135211" x="5945188" y="4667250"/>
          <p14:tracePt t="135228" x="6259513" y="4779963"/>
          <p14:tracePt t="135245" x="6646863" y="4868863"/>
          <p14:tracePt t="135261" x="6910388" y="4892675"/>
          <p14:tracePt t="135277" x="7046913" y="4892675"/>
          <p14:tracePt t="135295" x="7235825" y="4843463"/>
          <p14:tracePt t="135296" x="7372350" y="4768850"/>
          <p14:tracePt t="135310" x="7697788" y="4643438"/>
          <p14:tracePt t="135327" x="7874000" y="4543425"/>
          <p14:tracePt t="135345" x="8261350" y="4392613"/>
          <p14:tracePt t="135361" x="8399463" y="4341813"/>
          <p14:tracePt t="135377" x="8486775" y="4318000"/>
          <p14:tracePt t="135394" x="8537575" y="4318000"/>
          <p14:tracePt t="135410" x="8624888" y="4318000"/>
          <p14:tracePt t="135428" x="8674100" y="4330700"/>
          <p14:tracePt t="135445" x="8724900" y="4330700"/>
          <p14:tracePt t="135447" x="8737600" y="4341813"/>
          <p14:tracePt t="135474" x="8750300" y="4341813"/>
          <p14:tracePt t="135760" x="8824913" y="4392613"/>
          <p14:tracePt t="135767" x="8937625" y="4454525"/>
          <p14:tracePt t="135777" x="9037638" y="4492625"/>
          <p14:tracePt t="135794" x="9224963" y="4579938"/>
          <p14:tracePt t="135811" x="9363075" y="4630738"/>
          <p14:tracePt t="135812" x="9424988" y="4656138"/>
          <p14:tracePt t="135828" x="9637713" y="4730750"/>
          <p14:tracePt t="135844" x="9801225" y="4768850"/>
          <p14:tracePt t="135861" x="9939338" y="4779963"/>
          <p14:tracePt t="135877" x="10001250" y="4779963"/>
          <p14:tracePt t="135894" x="10075863" y="4792663"/>
          <p14:tracePt t="135911" x="10088563" y="4792663"/>
          <p14:tracePt t="135927" x="10088563" y="4805363"/>
          <p14:tracePt t="135946" x="10088563" y="4818063"/>
          <p14:tracePt t="135962" x="10088563" y="4843463"/>
          <p14:tracePt t="135977" x="9952038" y="4943475"/>
          <p14:tracePt t="135994" x="9688513" y="5056188"/>
          <p14:tracePt t="135996" x="9563100" y="5092700"/>
          <p14:tracePt t="136011" x="9437688" y="5143500"/>
          <p14:tracePt t="136028" x="8837613" y="5330825"/>
          <p14:tracePt t="136045" x="8537575" y="5418138"/>
          <p14:tracePt t="136046" x="8312150" y="5530850"/>
          <p14:tracePt t="136061" x="8010525" y="5594350"/>
          <p14:tracePt t="136078" x="7385050" y="5768975"/>
          <p14:tracePt t="136095" x="6884988" y="5894388"/>
          <p14:tracePt t="136096" x="6759575" y="5894388"/>
          <p14:tracePt t="136111" x="6508750" y="5919788"/>
          <p14:tracePt t="136112" x="6259513" y="5945188"/>
          <p14:tracePt t="136128" x="5883275" y="5969000"/>
          <p14:tracePt t="136144" x="5432425" y="5981700"/>
          <p14:tracePt t="136161" x="5157788" y="5994400"/>
          <p14:tracePt t="136162" x="5019675" y="5994400"/>
          <p14:tracePt t="136177" x="4568825" y="6032500"/>
          <p14:tracePt t="136195" x="4381500" y="6045200"/>
          <p14:tracePt t="136196" x="4268788" y="6056313"/>
          <p14:tracePt t="136211" x="4117975" y="6056313"/>
          <p14:tracePt t="136227" x="3730625" y="6069013"/>
          <p14:tracePt t="136245" x="3579813" y="6069013"/>
          <p14:tracePt t="136247" x="3441700" y="6069013"/>
          <p14:tracePt t="136261" x="3328988" y="6069013"/>
          <p14:tracePt t="136278" x="3054350" y="6069013"/>
          <p14:tracePt t="136295" x="2992438" y="6069013"/>
          <p14:tracePt t="136311" x="2890838" y="6056313"/>
          <p14:tracePt t="136312" x="2816225" y="6045200"/>
          <p14:tracePt t="136327" x="2690813" y="6019800"/>
          <p14:tracePt t="136344" x="2603500" y="6019800"/>
          <p14:tracePt t="136361" x="2541588" y="6007100"/>
          <p14:tracePt t="136362" x="2503488" y="6007100"/>
          <p14:tracePt t="136378" x="2465388" y="6007100"/>
          <p14:tracePt t="136395" x="2416175" y="5994400"/>
          <p14:tracePt t="136411" x="2390775" y="5981700"/>
          <p14:tracePt t="136413" x="2378075" y="5981700"/>
          <p14:tracePt t="136427" x="2316163" y="5932488"/>
          <p14:tracePt t="136445" x="2278063" y="5894388"/>
          <p14:tracePt t="136446" x="2239963" y="5868988"/>
          <p14:tracePt t="136461" x="2216150" y="5856288"/>
          <p14:tracePt t="136463" x="2190750" y="5832475"/>
          <p14:tracePt t="136477" x="2127250" y="5794375"/>
          <p14:tracePt t="136494" x="2078038" y="5756275"/>
          <p14:tracePt t="136496" x="2052638" y="5732463"/>
          <p14:tracePt t="136511" x="2039938" y="5719763"/>
          <p14:tracePt t="136512" x="2014538" y="5694363"/>
          <p14:tracePt t="136527" x="2003425" y="5681663"/>
          <p14:tracePt t="136544" x="2003425" y="5668963"/>
          <p14:tracePt t="136561" x="2003425" y="5656263"/>
          <p14:tracePt t="136577" x="2003425" y="5619750"/>
          <p14:tracePt t="136595" x="2127250" y="5556250"/>
          <p14:tracePt t="136597" x="2203450" y="5543550"/>
          <p14:tracePt t="136611" x="2239963" y="5543550"/>
          <p14:tracePt t="136628" x="2365375" y="5543550"/>
          <p14:tracePt t="136645" x="2565400" y="5543550"/>
          <p14:tracePt t="136646" x="2667000" y="5543550"/>
          <p14:tracePt t="136661" x="2778125" y="5543550"/>
          <p14:tracePt t="136662" x="2854325" y="5568950"/>
          <p14:tracePt t="136678" x="2979738" y="5568950"/>
          <p14:tracePt t="136695" x="3192463" y="5568950"/>
          <p14:tracePt t="136697" x="3305175" y="5568950"/>
          <p14:tracePt t="136711" x="3405188" y="5568950"/>
          <p14:tracePt t="136712" x="3479800" y="5568950"/>
          <p14:tracePt t="136727" x="3554413" y="5581650"/>
          <p14:tracePt t="136744" x="3605213" y="5594350"/>
          <p14:tracePt t="136761" x="3654425" y="5607050"/>
          <p14:tracePt t="136762" x="3667125" y="5619750"/>
          <p14:tracePt t="136778" x="3730625" y="5619750"/>
          <p14:tracePt t="136794" x="3830638" y="5630863"/>
          <p14:tracePt t="136796" x="3892550" y="5643563"/>
          <p14:tracePt t="136811" x="3956050" y="5643563"/>
          <p14:tracePt t="136828" x="4117975" y="5643563"/>
          <p14:tracePt t="136844" x="4217988" y="5643563"/>
          <p14:tracePt t="136861" x="4468813" y="5643563"/>
          <p14:tracePt t="136862" x="4594225" y="5643563"/>
          <p14:tracePt t="136877" x="4781550" y="5643563"/>
          <p14:tracePt t="136894" x="4932363" y="5630863"/>
          <p14:tracePt t="136911" x="5181600" y="5630863"/>
          <p14:tracePt t="136912" x="5307013" y="5630863"/>
          <p14:tracePt t="136927" x="5445125" y="5619750"/>
          <p14:tracePt t="136945" x="5595938" y="5594350"/>
          <p14:tracePt t="136961" x="5795963" y="5530850"/>
          <p14:tracePt t="136962" x="5883275" y="5507038"/>
          <p14:tracePt t="136977" x="5995988" y="5456238"/>
          <p14:tracePt t="136994" x="6057900" y="5407025"/>
          <p14:tracePt t="137011" x="6096000" y="5381625"/>
          <p14:tracePt t="137012" x="6108700" y="5381625"/>
          <p14:tracePt t="137027" x="6108700" y="5368925"/>
          <p14:tracePt t="137347" x="6108700" y="5356225"/>
          <p14:tracePt t="137390" x="6108700" y="5343525"/>
          <p14:tracePt t="137425" x="6108700" y="5330825"/>
          <p14:tracePt t="137497" x="6108700" y="5318125"/>
          <p14:tracePt t="139806" x="6221413" y="5281613"/>
          <p14:tracePt t="139813" x="6370638" y="5218113"/>
          <p14:tracePt t="139820" x="6572250" y="5156200"/>
          <p14:tracePt t="139828" x="6684963" y="5130800"/>
          <p14:tracePt t="139844" x="6921500" y="5043488"/>
          <p14:tracePt t="139860" x="7497763" y="4879975"/>
          <p14:tracePt t="139877" x="7910513" y="4718050"/>
          <p14:tracePt t="139878" x="8448675" y="4554538"/>
          <p14:tracePt t="139894" x="8786813" y="4430713"/>
          <p14:tracePt t="139911" x="9626600" y="4167188"/>
          <p14:tracePt t="139913" x="9763125" y="4117975"/>
          <p14:tracePt t="139927" x="10252075" y="4005263"/>
          <p14:tracePt t="139928" x="10564813" y="3905250"/>
          <p14:tracePt t="139944" x="10802938" y="3803650"/>
          <p14:tracePt t="139961" x="11277600" y="3692525"/>
          <p14:tracePt t="139962" x="11390313" y="3679825"/>
          <p14:tracePt t="139977" x="11453813" y="3667125"/>
          <p14:tracePt t="139979" x="11541125" y="3641725"/>
          <p14:tracePt t="139994" x="11703050" y="3629025"/>
          <p14:tracePt t="140011" x="11815763" y="3629025"/>
          <p14:tracePt t="140013" x="11866563" y="3629025"/>
          <p14:tracePt t="140027" x="11891963" y="3629025"/>
          <p14:tracePt t="140029" x="11904663" y="3629025"/>
          <p14:tracePt t="140044" x="11953875" y="3629025"/>
          <p14:tracePt t="140061" x="11991975" y="3629025"/>
          <p14:tracePt t="140077" x="12017375" y="3629025"/>
          <p14:tracePt t="140094" x="12066588" y="3616325"/>
          <p14:tracePt t="140111" x="12141200" y="3616325"/>
        </p14:tracePtLst>
      </p14:laserTrace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B1641-BD07-3804-2033-CBC0F830106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E78ECC0-3C62-82E3-F509-8BF8C1E056DE}"/>
              </a:ext>
            </a:extLst>
          </p:cNvPr>
          <p:cNvSpPr>
            <a:spLocks noGrp="1"/>
          </p:cNvSpPr>
          <p:nvPr>
            <p:ph idx="1"/>
          </p:nvPr>
        </p:nvSpPr>
        <p:spPr/>
        <p:txBody>
          <a:bodyPr>
            <a:normAutofit/>
          </a:bodyPr>
          <a:lstStyle/>
          <a:p>
            <a:pPr algn="just">
              <a:lnSpc>
                <a:spcPct val="150000"/>
              </a:lnSpc>
            </a:pPr>
            <a:r>
              <a:rPr lang="en-US" dirty="0"/>
              <a:t>RNA polymerase is unable to </a:t>
            </a:r>
            <a:r>
              <a:rPr lang="en-US" u="sng" dirty="0"/>
              <a:t>effectively</a:t>
            </a:r>
            <a:r>
              <a:rPr lang="en-US" dirty="0"/>
              <a:t> initiate transcription, even though the repressor may not be bound to the operator region. </a:t>
            </a:r>
          </a:p>
          <a:p>
            <a:pPr algn="just">
              <a:lnSpc>
                <a:spcPct val="150000"/>
              </a:lnSpc>
            </a:pPr>
            <a:r>
              <a:rPr lang="en-US" dirty="0"/>
              <a:t>Consequently, the three structural genes of the operon are not expressed effectively(very small amounts of the enzymes are produced).</a:t>
            </a:r>
            <a:endParaRPr lang="en-US" dirty="0">
              <a:solidFill>
                <a:srgbClr val="000000"/>
              </a:solidFill>
            </a:endParaRPr>
          </a:p>
          <a:p>
            <a:endParaRPr lang="en-GB" dirty="0"/>
          </a:p>
        </p:txBody>
      </p:sp>
      <p:pic>
        <p:nvPicPr>
          <p:cNvPr id="4" name="Audio 3">
            <a:hlinkClick r:id="" action="ppaction://media"/>
            <a:extLst>
              <a:ext uri="{FF2B5EF4-FFF2-40B4-BE49-F238E27FC236}">
                <a16:creationId xmlns:a16="http://schemas.microsoft.com/office/drawing/2014/main" id="{F5931DD8-F47A-B7B0-8F0D-B832D0AC39E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176213355"/>
      </p:ext>
    </p:extLst>
  </p:cSld>
  <p:clrMapOvr>
    <a:masterClrMapping/>
  </p:clrMapOvr>
  <mc:AlternateContent xmlns:mc="http://schemas.openxmlformats.org/markup-compatibility/2006" xmlns:p14="http://schemas.microsoft.com/office/powerpoint/2010/main">
    <mc:Choice Requires="p14">
      <p:transition spd="slow" p14:dur="2000" advTm="13627"/>
    </mc:Choice>
    <mc:Fallback xmlns="">
      <p:transition spd="slow" advTm="13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1429" x="11991975" y="4318000"/>
          <p14:tracePt t="1443" x="11879263" y="4367213"/>
          <p14:tracePt t="1443" x="11728450" y="4430713"/>
          <p14:tracePt t="1460" x="11566525" y="4518025"/>
          <p14:tracePt t="1476" x="11353800" y="4630738"/>
          <p14:tracePt t="1493" x="11090275" y="4756150"/>
          <p14:tracePt t="1494" x="10977563" y="4818063"/>
          <p14:tracePt t="1511" x="10790238" y="4892675"/>
          <p14:tracePt t="1526" x="10526713" y="5005388"/>
          <p14:tracePt t="1543" x="10252075" y="5056188"/>
          <p14:tracePt t="1544" x="10139363" y="5081588"/>
          <p14:tracePt t="1560" x="9913938" y="5168900"/>
          <p14:tracePt t="1578" x="9650413" y="5218113"/>
          <p14:tracePt t="1580" x="9588500" y="5230813"/>
          <p14:tracePt t="1593" x="9501188" y="5256213"/>
          <p14:tracePt t="1594" x="9424988" y="5268913"/>
          <p14:tracePt t="1610" x="9263063" y="5305425"/>
          <p14:tracePt t="1627" x="9112250" y="5356225"/>
          <p14:tracePt t="1644" x="8950325" y="5418138"/>
          <p14:tracePt t="1645" x="8863013" y="5443538"/>
          <p14:tracePt t="1660" x="8724900" y="5494338"/>
          <p14:tracePt t="1677" x="8586788" y="5556250"/>
          <p14:tracePt t="1693" x="8399463" y="5619750"/>
          <p14:tracePt t="1694" x="8335963" y="5643563"/>
          <p14:tracePt t="1710" x="8161338" y="5681663"/>
          <p14:tracePt t="1727" x="8086725" y="5707063"/>
          <p14:tracePt t="1743" x="8023225" y="5707063"/>
          <p14:tracePt t="1760" x="7935913" y="5707063"/>
          <p14:tracePt t="1777" x="7874000" y="5707063"/>
          <p14:tracePt t="1793" x="7823200" y="5732463"/>
          <p14:tracePt t="1794" x="7810500" y="5732463"/>
          <p14:tracePt t="1810" x="7773988" y="5732463"/>
          <p14:tracePt t="1826" x="7761288" y="5732463"/>
          <p14:tracePt t="1843" x="7748588" y="5732463"/>
          <p14:tracePt t="1894" x="7735888" y="5732463"/>
          <p14:tracePt t="1929" x="7723188" y="5732463"/>
          <p14:tracePt t="2022" x="7723188" y="5743575"/>
          <p14:tracePt t="6318" x="7723188" y="5756275"/>
          <p14:tracePt t="6325" x="7735888" y="5756275"/>
          <p14:tracePt t="6332" x="7748588" y="5768975"/>
          <p14:tracePt t="6343" x="7761288" y="5781675"/>
          <p14:tracePt t="6359" x="7810500" y="5807075"/>
          <p14:tracePt t="6360" x="7823200" y="5832475"/>
          <p14:tracePt t="6376" x="7861300" y="5868988"/>
          <p14:tracePt t="6393" x="7897813" y="5894388"/>
          <p14:tracePt t="6409" x="7910513" y="5919788"/>
          <p14:tracePt t="6410" x="7923213" y="5932488"/>
          <p14:tracePt t="6426" x="7923213" y="5945188"/>
          <p14:tracePt t="6443" x="7923213" y="5956300"/>
          <p14:tracePt t="6460" x="7935913" y="5956300"/>
          <p14:tracePt t="6476" x="7935913" y="5969000"/>
          <p14:tracePt t="6511" x="7948613" y="5969000"/>
          <p14:tracePt t="6547" x="7948613" y="5981700"/>
          <p14:tracePt t="6611" x="7961313" y="5994400"/>
          <p14:tracePt t="7290" x="7974013" y="5994400"/>
          <p14:tracePt t="7347" x="7986713" y="5994400"/>
          <p14:tracePt t="7383" x="7999413" y="5994400"/>
          <p14:tracePt t="7404" x="8010525" y="5994400"/>
          <p14:tracePt t="7419" x="8023225" y="5994400"/>
          <p14:tracePt t="7447" x="8035925" y="5994400"/>
          <p14:tracePt t="7469" x="8048625" y="5994400"/>
          <p14:tracePt t="7477" x="8061325" y="5994400"/>
          <p14:tracePt t="7490" x="8074025" y="5994400"/>
          <p14:tracePt t="7497" x="8086725" y="5994400"/>
          <p14:tracePt t="7509" x="8099425" y="5994400"/>
          <p14:tracePt t="7511" x="8110538" y="5994400"/>
          <p14:tracePt t="7527" x="8135938" y="5994400"/>
          <p14:tracePt t="7528" x="8186738" y="5981700"/>
          <p14:tracePt t="7543" x="8248650" y="5956300"/>
          <p14:tracePt t="7560" x="8324850" y="5945188"/>
          <p14:tracePt t="7562" x="8335963" y="5932488"/>
          <p14:tracePt t="7576" x="8361363" y="5919788"/>
          <p14:tracePt t="7577" x="8374063" y="5919788"/>
          <p14:tracePt t="7593" x="8424863" y="5907088"/>
          <p14:tracePt t="7610" x="8448675" y="5907088"/>
          <p14:tracePt t="7612" x="8461375" y="5907088"/>
          <p14:tracePt t="7627" x="8474075" y="5907088"/>
          <p14:tracePt t="7627" x="8486775" y="5907088"/>
          <p14:tracePt t="7643" x="8512175" y="5881688"/>
          <p14:tracePt t="7660" x="8548688" y="5868988"/>
          <p14:tracePt t="7661" x="8561388" y="5868988"/>
          <p14:tracePt t="7676" x="8586788" y="5856288"/>
          <p14:tracePt t="7677" x="8612188" y="5843588"/>
          <p14:tracePt t="7693" x="8637588" y="5843588"/>
          <p14:tracePt t="7710" x="8661400" y="5832475"/>
          <p14:tracePt t="7712" x="8686800" y="5819775"/>
          <p14:tracePt t="7727" x="8699500" y="5819775"/>
          <p14:tracePt t="7743" x="8750300" y="5807075"/>
          <p14:tracePt t="7760" x="8774113" y="5794375"/>
          <p14:tracePt t="7762" x="8799513" y="5794375"/>
          <p14:tracePt t="7777" x="8812213" y="5781675"/>
          <p14:tracePt t="7792" x="8899525" y="5756275"/>
          <p14:tracePt t="7810" x="8937625" y="5743575"/>
          <p14:tracePt t="7826" x="8975725" y="5732463"/>
          <p14:tracePt t="7843" x="9037638" y="5719763"/>
          <p14:tracePt t="7860" x="9050338" y="5707063"/>
          <p14:tracePt t="7876" x="9063038" y="5707063"/>
          <p14:tracePt t="7877" x="9075738" y="5707063"/>
          <p14:tracePt t="7912" x="9088438" y="5707063"/>
          <p14:tracePt t="7990" x="9099550" y="5707063"/>
          <p14:tracePt t="8019" x="9112250" y="5707063"/>
          <p14:tracePt t="8033" x="9124950" y="5707063"/>
          <p14:tracePt t="8078" x="9137650" y="5707063"/>
          <p14:tracePt t="8119" x="9150350" y="5707063"/>
          <p14:tracePt t="8134" x="9175750" y="5694363"/>
          <p14:tracePt t="8140" x="9199563" y="5681663"/>
          <p14:tracePt t="8147" x="9224963" y="5681663"/>
          <p14:tracePt t="8159" x="9250363" y="5668963"/>
          <p14:tracePt t="8177" x="9337675" y="5643563"/>
          <p14:tracePt t="8193" x="9424988" y="5630863"/>
          <p14:tracePt t="8210" x="9475788" y="5630863"/>
          <p14:tracePt t="8226" x="9537700" y="5619750"/>
          <p14:tracePt t="8243" x="9688513" y="5594350"/>
          <p14:tracePt t="8260" x="9775825" y="5581650"/>
          <p14:tracePt t="8276" x="9839325" y="5581650"/>
          <p14:tracePt t="8277" x="9888538" y="5581650"/>
          <p14:tracePt t="8293" x="9939338" y="5543550"/>
          <p14:tracePt t="8309" x="10001250" y="5543550"/>
          <p14:tracePt t="8327" x="10064750" y="5518150"/>
          <p14:tracePt t="8328" x="10088563" y="5507038"/>
          <p14:tracePt t="8343" x="10139363" y="5507038"/>
          <p14:tracePt t="8359" x="10188575" y="5494338"/>
          <p14:tracePt t="8376" x="10226675" y="5494338"/>
          <p14:tracePt t="8377" x="10252075" y="5494338"/>
          <p14:tracePt t="8393" x="10277475" y="5494338"/>
          <p14:tracePt t="8410" x="10301288" y="5494338"/>
          <p14:tracePt t="8426" x="10326688" y="5494338"/>
          <p14:tracePt t="8443" x="10339388" y="5494338"/>
          <p14:tracePt t="8459" x="10352088" y="5494338"/>
          <p14:tracePt t="8477" x="10364788" y="5494338"/>
          <p14:tracePt t="8478" x="10377488" y="5494338"/>
          <p14:tracePt t="8492" x="10401300" y="5481638"/>
          <p14:tracePt t="8510" x="10414000" y="5481638"/>
          <p14:tracePt t="8527" x="10426700" y="5481638"/>
          <p14:tracePt t="8547" x="10439400" y="5481638"/>
          <p14:tracePt t="8562" x="10452100" y="5481638"/>
          <p14:tracePt t="8584" x="10464800" y="5481638"/>
          <p14:tracePt t="9320" x="10502900" y="5481638"/>
          <p14:tracePt t="9328" x="10564813" y="5468938"/>
          <p14:tracePt t="9333" x="10626725" y="5456238"/>
          <p14:tracePt t="9342" x="10677525" y="5443538"/>
          <p14:tracePt t="9359" x="10790238" y="5418138"/>
          <p14:tracePt t="9377" x="10864850" y="5394325"/>
          <p14:tracePt t="9378" x="10915650" y="5368925"/>
          <p14:tracePt t="9393" x="11002963" y="5356225"/>
          <p14:tracePt t="9410" x="11028363" y="5356225"/>
          <p14:tracePt t="9427" x="11041063" y="5356225"/>
          <p14:tracePt t="9456" x="11052175" y="5356225"/>
          <p14:tracePt t="9492" x="11064875" y="5356225"/>
          <p14:tracePt t="9541" x="11077575" y="5356225"/>
          <p14:tracePt t="9777" x="11102975" y="5356225"/>
          <p14:tracePt t="9784" x="11141075" y="5330825"/>
          <p14:tracePt t="9793" x="11215688" y="5294313"/>
          <p14:tracePt t="9810" x="11403013" y="5205413"/>
          <p14:tracePt t="9826" x="11603038" y="5156200"/>
          <p14:tracePt t="9827" x="11691938" y="5118100"/>
          <p14:tracePt t="9843" x="11766550" y="5081588"/>
          <p14:tracePt t="9860" x="11879263" y="5043488"/>
          <p14:tracePt t="9876" x="12028488" y="4968875"/>
          <p14:tracePt t="9877" x="12117388" y="4943475"/>
        </p14:tracePtLst>
      </p14:laserTrace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ecture Notes">
            <a:extLst>
              <a:ext uri="{FF2B5EF4-FFF2-40B4-BE49-F238E27FC236}">
                <a16:creationId xmlns:a16="http://schemas.microsoft.com/office/drawing/2014/main" id="{AA3EFA97-116D-707C-8C15-629AF497EA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685801"/>
            <a:ext cx="6515100" cy="4886325"/>
          </a:xfrm>
          <a:prstGeom prst="rect">
            <a:avLst/>
          </a:prstGeom>
          <a:noFill/>
          <a:extLst>
            <a:ext uri="{909E8E84-426E-40DD-AFC4-6F175D3DCCD1}">
              <a14:hiddenFill xmlns:a14="http://schemas.microsoft.com/office/drawing/2010/main">
                <a:solidFill>
                  <a:srgbClr val="FFFFFF"/>
                </a:solidFill>
              </a14:hiddenFill>
            </a:ext>
          </a:extLst>
        </p:spPr>
      </p:pic>
      <p:pic>
        <p:nvPicPr>
          <p:cNvPr id="3" name="Audio 2">
            <a:hlinkClick r:id="" action="ppaction://media"/>
            <a:extLst>
              <a:ext uri="{FF2B5EF4-FFF2-40B4-BE49-F238E27FC236}">
                <a16:creationId xmlns:a16="http://schemas.microsoft.com/office/drawing/2014/main" id="{DCDD7400-A38C-724E-76BA-071DCE0DEF3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731467729"/>
      </p:ext>
    </p:extLst>
  </p:cSld>
  <p:clrMapOvr>
    <a:masterClrMapping/>
  </p:clrMapOvr>
  <mc:AlternateContent xmlns:mc="http://schemas.openxmlformats.org/markup-compatibility/2006" xmlns:p14="http://schemas.microsoft.com/office/powerpoint/2010/main">
    <mc:Choice Requires="p14">
      <p:transition spd="slow" p14:dur="2000" advTm="27471"/>
    </mc:Choice>
    <mc:Fallback xmlns="">
      <p:transition spd="slow" advTm="274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3A86A75C-4F4B-4683-9AE1-C65F6400EC91}">
      <p14:laserTraceLst xmlns:p14="http://schemas.microsoft.com/office/powerpoint/2010/main">
        <p14:tracePtLst>
          <p14:tracePt t="888" x="1252538" y="3416300"/>
          <p14:tracePt t="895" x="1289050" y="3416300"/>
          <p14:tracePt t="905" x="1327150" y="3403600"/>
          <p14:tracePt t="920" x="1376363" y="3390900"/>
          <p14:tracePt t="937" x="1452563" y="3367088"/>
          <p14:tracePt t="938" x="1514475" y="3354388"/>
          <p14:tracePt t="953" x="1665288" y="3341688"/>
          <p14:tracePt t="970" x="1814513" y="3341688"/>
          <p14:tracePt t="987" x="1952625" y="3341688"/>
          <p14:tracePt t="988" x="1978025" y="3341688"/>
          <p14:tracePt t="1003" x="2014538" y="3354388"/>
          <p14:tracePt t="1005" x="2090738" y="3378200"/>
          <p14:tracePt t="1021" x="2252663" y="3416300"/>
          <p14:tracePt t="1037" x="2416175" y="3454400"/>
          <p14:tracePt t="1039" x="2465388" y="3490913"/>
          <p14:tracePt t="1053" x="2528888" y="3529013"/>
          <p14:tracePt t="1054" x="2565400" y="3554413"/>
          <p14:tracePt t="1070" x="2654300" y="3616325"/>
          <p14:tracePt t="1088" x="2803525" y="3703638"/>
          <p14:tracePt t="1089" x="2879725" y="3767138"/>
          <p14:tracePt t="1103" x="2954338" y="3803650"/>
          <p14:tracePt t="1104" x="2979738" y="3816350"/>
          <p14:tracePt t="1121" x="3079750" y="3905250"/>
          <p14:tracePt t="1136" x="3141663" y="3941763"/>
          <p14:tracePt t="1153" x="3192463" y="3967163"/>
          <p14:tracePt t="1170" x="3216275" y="3992563"/>
          <p14:tracePt t="1187" x="3241675" y="4005263"/>
          <p14:tracePt t="1188" x="3254375" y="4017963"/>
          <p14:tracePt t="1203" x="3267075" y="4029075"/>
          <p14:tracePt t="1220" x="3292475" y="4054475"/>
          <p14:tracePt t="1237" x="3292475" y="4067175"/>
          <p14:tracePt t="1254" x="3292475" y="4079875"/>
          <p14:tracePt t="1725" x="3328988" y="4141788"/>
          <p14:tracePt t="1731" x="3417888" y="4305300"/>
          <p14:tracePt t="1738" x="3492500" y="4443413"/>
          <p14:tracePt t="1753" x="3530600" y="4567238"/>
          <p14:tracePt t="1754" x="3579813" y="4656138"/>
          <p14:tracePt t="1770" x="3643313" y="4779963"/>
          <p14:tracePt t="1787" x="3730625" y="4943475"/>
          <p14:tracePt t="1788" x="3767138" y="5018088"/>
          <p14:tracePt t="1803" x="3817938" y="5081588"/>
          <p14:tracePt t="1820" x="3992563" y="5256213"/>
          <p14:tracePt t="1837" x="4117975" y="5318125"/>
          <p14:tracePt t="1839" x="4205288" y="5356225"/>
          <p14:tracePt t="1853" x="4268788" y="5368925"/>
          <p14:tracePt t="1854" x="4330700" y="5381625"/>
          <p14:tracePt t="1870" x="4594225" y="5407025"/>
          <p14:tracePt t="1886" x="4843463" y="5407025"/>
          <p14:tracePt t="1903" x="4994275" y="5407025"/>
          <p14:tracePt t="1905" x="5094288" y="5407025"/>
          <p14:tracePt t="1920" x="5357813" y="5407025"/>
          <p14:tracePt t="1937" x="5519738" y="5394325"/>
          <p14:tracePt t="1953" x="5645150" y="5394325"/>
          <p14:tracePt t="1970" x="5883275" y="5343525"/>
          <p14:tracePt t="1988" x="6070600" y="5318125"/>
          <p14:tracePt t="1989" x="6146800" y="5305425"/>
          <p14:tracePt t="2003" x="6208713" y="5305425"/>
          <p14:tracePt t="2004" x="6234113" y="5305425"/>
          <p14:tracePt t="2020" x="6334125" y="5305425"/>
          <p14:tracePt t="2037" x="6446838" y="5294313"/>
          <p14:tracePt t="2053" x="6596063" y="5268913"/>
          <p14:tracePt t="2053" x="6659563" y="5268913"/>
          <p14:tracePt t="2070" x="6784975" y="5256213"/>
          <p14:tracePt t="2086" x="6872288" y="5243513"/>
          <p14:tracePt t="2103" x="6985000" y="5243513"/>
          <p14:tracePt t="2104" x="7072313" y="5218113"/>
          <p14:tracePt t="2120" x="7210425" y="5218113"/>
          <p14:tracePt t="2137" x="7323138" y="5218113"/>
          <p14:tracePt t="2153" x="7423150" y="5194300"/>
          <p14:tracePt t="2155" x="7448550" y="5194300"/>
          <p14:tracePt t="2170" x="7523163" y="5181600"/>
          <p14:tracePt t="2186" x="7572375" y="5168900"/>
          <p14:tracePt t="2204" x="7648575" y="5118100"/>
          <p14:tracePt t="2205" x="7673975" y="5118100"/>
          <p14:tracePt t="2220" x="7710488" y="5092700"/>
          <p14:tracePt t="2236" x="7735888" y="5092700"/>
          <p14:tracePt t="2254" x="7748588" y="5092700"/>
          <p14:tracePt t="2289" x="7748588" y="5081588"/>
          <p14:tracePt t="2325" x="7748588" y="5068888"/>
          <p14:tracePt t="2332" x="7735888" y="5056188"/>
          <p14:tracePt t="2338" x="7697788" y="5043488"/>
          <p14:tracePt t="2353" x="7648575" y="5030788"/>
          <p14:tracePt t="2354" x="7610475" y="5005388"/>
          <p14:tracePt t="2370" x="7448550" y="4956175"/>
          <p14:tracePt t="2386" x="7223125" y="4905375"/>
          <p14:tracePt t="2403" x="7072313" y="4868863"/>
          <p14:tracePt t="2404" x="7021513" y="4868863"/>
          <p14:tracePt t="2420" x="6872288" y="4843463"/>
          <p14:tracePt t="2437" x="6721475" y="4830763"/>
          <p14:tracePt t="2454" x="6596063" y="4818063"/>
          <p14:tracePt t="2455" x="6559550" y="4818063"/>
          <p14:tracePt t="2470" x="6508750" y="4805363"/>
          <p14:tracePt t="2486" x="6459538" y="4805363"/>
          <p14:tracePt t="2504" x="6396038" y="4792663"/>
          <p14:tracePt t="2504" x="6370638" y="4779963"/>
          <p14:tracePt t="2520" x="6283325" y="4768850"/>
          <p14:tracePt t="2537" x="6146800" y="4743450"/>
          <p14:tracePt t="2554" x="6057900" y="4718050"/>
          <p14:tracePt t="2555" x="6034088" y="4718050"/>
          <p14:tracePt t="2570" x="6021388" y="4718050"/>
          <p14:tracePt t="2587" x="5995988" y="4718050"/>
          <p14:tracePt t="2603" x="5983288" y="4718050"/>
          <p14:tracePt t="2732" x="5983288" y="4705350"/>
          <p14:tracePt t="2739" x="5983288" y="4692650"/>
          <p14:tracePt t="2753" x="6045200" y="4692650"/>
          <p14:tracePt t="2754" x="6096000" y="4692650"/>
          <p14:tracePt t="2770" x="6208713" y="4692650"/>
          <p14:tracePt t="2787" x="6308725" y="4679950"/>
          <p14:tracePt t="2803" x="6521450" y="4679950"/>
          <p14:tracePt t="2804" x="6621463" y="4679950"/>
          <p14:tracePt t="2820" x="6772275" y="4679950"/>
          <p14:tracePt t="2837" x="6859588" y="4679950"/>
          <p14:tracePt t="2839" x="6921500" y="4679950"/>
          <p14:tracePt t="2853" x="6972300" y="4692650"/>
          <p14:tracePt t="2854" x="7046913" y="4692650"/>
          <p14:tracePt t="2870" x="7185025" y="4692650"/>
          <p14:tracePt t="2887" x="7285038" y="4692650"/>
          <p14:tracePt t="2903" x="7335838" y="4692650"/>
          <p14:tracePt t="2904" x="7372350" y="4692650"/>
          <p14:tracePt t="2920" x="7410450" y="4692650"/>
          <p14:tracePt t="2936" x="7459663" y="4692650"/>
          <p14:tracePt t="2954" x="7510463" y="4692650"/>
          <p14:tracePt t="2955" x="7561263" y="4692650"/>
          <p14:tracePt t="2970" x="7635875" y="4692650"/>
          <p14:tracePt t="2987" x="7710488" y="4692650"/>
          <p14:tracePt t="3004" x="7785100" y="4692650"/>
          <p14:tracePt t="3004" x="7810500" y="4692650"/>
          <p14:tracePt t="3021" x="7861300" y="4692650"/>
          <p14:tracePt t="3037" x="7910513" y="4692650"/>
          <p14:tracePt t="3053" x="7974013" y="4692650"/>
          <p14:tracePt t="3054" x="8023225" y="4692650"/>
          <p14:tracePt t="3070" x="8110538" y="4667250"/>
          <p14:tracePt t="3087" x="8199438" y="4656138"/>
          <p14:tracePt t="3104" x="8348663" y="4579938"/>
          <p14:tracePt t="3120" x="8386763" y="4554538"/>
          <p14:tracePt t="3137" x="8448675" y="4543425"/>
          <p14:tracePt t="3154" x="8512175" y="4505325"/>
          <p14:tracePt t="3155" x="8524875" y="4492625"/>
          <p14:tracePt t="3170" x="8624888" y="4454525"/>
          <p14:tracePt t="3187" x="8737600" y="4405313"/>
          <p14:tracePt t="3203" x="8863013" y="4354513"/>
          <p14:tracePt t="3204" x="8912225" y="4330700"/>
          <p14:tracePt t="3220" x="8975725" y="4305300"/>
          <p14:tracePt t="3237" x="9050338" y="4279900"/>
          <p14:tracePt t="3254" x="9099550" y="4217988"/>
          <p14:tracePt t="3270" x="9150350" y="4179888"/>
          <p14:tracePt t="3287" x="9212263" y="4117975"/>
          <p14:tracePt t="3304" x="9275763" y="4067175"/>
          <p14:tracePt t="3304" x="9324975" y="3992563"/>
          <p14:tracePt t="3320" x="9413875" y="3892550"/>
          <p14:tracePt t="3336" x="9463088" y="3829050"/>
          <p14:tracePt t="3354" x="9537700" y="3741738"/>
          <p14:tracePt t="3370" x="9575800" y="3692525"/>
          <p14:tracePt t="3387" x="9601200" y="3667125"/>
          <p14:tracePt t="3389" x="9601200" y="3654425"/>
          <p14:tracePt t="3411" x="9601200" y="3641725"/>
          <p14:tracePt t="3439" x="9626600" y="3590925"/>
          <p14:tracePt t="3446" x="9637713" y="3579813"/>
          <p14:tracePt t="3454" x="9650413" y="3567113"/>
          <p14:tracePt t="3469" x="9663113" y="3554413"/>
          <p14:tracePt t="3497" x="9675813" y="3554413"/>
          <p14:tracePt t="3504" x="9688513" y="3541713"/>
          <p14:tracePt t="3520" x="9701213" y="3541713"/>
          <p14:tracePt t="3537" x="9713913" y="3541713"/>
          <p14:tracePt t="3553" x="9726613" y="3541713"/>
          <p14:tracePt t="3575" x="9726613" y="3579813"/>
          <p14:tracePt t="3586" x="9713913" y="3654425"/>
          <p14:tracePt t="3604" x="9575800" y="3841750"/>
          <p14:tracePt t="3620" x="9275763" y="4105275"/>
          <p14:tracePt t="3636" x="9112250" y="4241800"/>
          <p14:tracePt t="3654" x="8899525" y="4443413"/>
          <p14:tracePt t="3670" x="8737600" y="4530725"/>
          <p14:tracePt t="3687" x="8512175" y="4592638"/>
          <p14:tracePt t="3704" x="8361363" y="4630738"/>
          <p14:tracePt t="3705" x="8299450" y="4656138"/>
          <p14:tracePt t="3720" x="8123238" y="4679950"/>
          <p14:tracePt t="3736" x="7935913" y="4692650"/>
          <p14:tracePt t="3754" x="7748588" y="4730750"/>
          <p14:tracePt t="3770" x="7648575" y="4743450"/>
          <p14:tracePt t="3787" x="7535863" y="4743450"/>
          <p14:tracePt t="3803" x="7385050" y="4743450"/>
          <p14:tracePt t="3804" x="7310438" y="4743450"/>
          <p14:tracePt t="3820" x="7185025" y="4743450"/>
          <p14:tracePt t="3836" x="7110413" y="4730750"/>
          <p14:tracePt t="3853" x="6972300" y="4692650"/>
          <p14:tracePt t="3854" x="6884988" y="4667250"/>
          <p14:tracePt t="3870" x="6684963" y="4605338"/>
          <p14:tracePt t="3887" x="6584950" y="4592638"/>
          <p14:tracePt t="3903" x="6508750" y="4579938"/>
          <p14:tracePt t="3904" x="6496050" y="4567238"/>
          <p14:tracePt t="3920" x="6459538" y="4554538"/>
          <p14:tracePt t="3936" x="6421438" y="4530725"/>
          <p14:tracePt t="3953" x="6370638" y="4505325"/>
          <p14:tracePt t="3954" x="6334125" y="4492625"/>
          <p14:tracePt t="3970" x="6296025" y="4454525"/>
          <p14:tracePt t="3986" x="6246813" y="4418013"/>
          <p14:tracePt t="4003" x="6196013" y="4392613"/>
          <p14:tracePt t="4004" x="6183313" y="4379913"/>
          <p14:tracePt t="4020" x="6170613" y="4379913"/>
          <p14:tracePt t="4037" x="6157913" y="4367213"/>
          <p14:tracePt t="4053" x="6146800" y="4367213"/>
          <p14:tracePt t="4176" x="6183313" y="4367213"/>
          <p14:tracePt t="4183" x="6234113" y="4367213"/>
          <p14:tracePt t="4189" x="6283325" y="4367213"/>
          <p14:tracePt t="4203" x="6334125" y="4367213"/>
          <p14:tracePt t="4204" x="6383338" y="4367213"/>
          <p14:tracePt t="4219" x="6621463" y="4454525"/>
          <p14:tracePt t="4237" x="6910388" y="4492625"/>
          <p14:tracePt t="4253" x="7072313" y="4530725"/>
          <p14:tracePt t="4255" x="7159625" y="4554538"/>
          <p14:tracePt t="4270" x="7423150" y="4579938"/>
          <p14:tracePt t="4287" x="7623175" y="4579938"/>
          <p14:tracePt t="4304" x="7697788" y="4579938"/>
          <p14:tracePt t="4304" x="7723188" y="4579938"/>
          <p14:tracePt t="4319" x="7823200" y="4579938"/>
          <p14:tracePt t="4337" x="7861300" y="4579938"/>
          <p14:tracePt t="4353" x="7886700" y="4579938"/>
          <p14:tracePt t="4376" x="7897813" y="4579938"/>
          <p14:tracePt t="4412" x="7910513" y="4579938"/>
          <p14:tracePt t="4669" x="7810500" y="4579938"/>
          <p14:tracePt t="4676" x="7797800" y="4579938"/>
          <p14:tracePt t="4686" x="7785100" y="4579938"/>
          <p14:tracePt t="4704" x="7761288" y="4579938"/>
          <p14:tracePt t="4705" x="7710488" y="4579938"/>
          <p14:tracePt t="4720" x="7648575" y="4579938"/>
          <p14:tracePt t="4737" x="7510463" y="4567238"/>
          <p14:tracePt t="4753" x="7348538" y="4518025"/>
          <p14:tracePt t="4770" x="7172325" y="4479925"/>
          <p14:tracePt t="4770" x="7134225" y="4467225"/>
          <p14:tracePt t="4787" x="7046913" y="4454525"/>
          <p14:tracePt t="4804" x="6934200" y="4392613"/>
          <p14:tracePt t="4805" x="6859588" y="4379913"/>
          <p14:tracePt t="4820" x="6821488" y="4367213"/>
          <p14:tracePt t="4820" x="6784975" y="4354513"/>
          <p14:tracePt t="4836" x="6696075" y="4341813"/>
          <p14:tracePt t="4855" x="6646863" y="4318000"/>
          <p14:tracePt t="4856" x="6608763" y="4318000"/>
          <p14:tracePt t="4869" x="6596063" y="4292600"/>
          <p14:tracePt t="4886" x="6521450" y="4267200"/>
          <p14:tracePt t="4904" x="6459538" y="4241800"/>
          <p14:tracePt t="4905" x="6408738" y="4217988"/>
          <p14:tracePt t="4919" x="6370638" y="4192588"/>
          <p14:tracePt t="4936" x="6234113" y="4154488"/>
          <p14:tracePt t="4953" x="6170613" y="4141788"/>
          <p14:tracePt t="4955" x="6134100" y="4129088"/>
          <p14:tracePt t="4969" x="6108700" y="4117975"/>
          <p14:tracePt t="4970" x="6083300" y="4117975"/>
          <p14:tracePt t="4987" x="6045200" y="4105275"/>
          <p14:tracePt t="5003" x="6021388" y="4105275"/>
          <p14:tracePt t="5005" x="6008688" y="4092575"/>
          <p14:tracePt t="5020" x="5995988" y="4092575"/>
          <p14:tracePt t="5020" x="5970588" y="4079875"/>
          <p14:tracePt t="5041" x="5945188" y="4079875"/>
          <p14:tracePt t="5054" x="5932488" y="4079875"/>
          <p14:tracePt t="5084" x="5921375" y="4079875"/>
          <p14:tracePt t="5448" x="5932488" y="4079875"/>
          <p14:tracePt t="5456" x="5957888" y="4079875"/>
          <p14:tracePt t="5470" x="5983288" y="4092575"/>
          <p14:tracePt t="5471" x="5995988" y="4092575"/>
          <p14:tracePt t="5486" x="6034088" y="4092575"/>
          <p14:tracePt t="5504" x="6070600" y="4105275"/>
          <p14:tracePt t="5505" x="6083300" y="4105275"/>
          <p14:tracePt t="5521" x="6108700" y="4117975"/>
          <p14:tracePt t="5536" x="6146800" y="4117975"/>
          <p14:tracePt t="5553" x="6183313" y="4117975"/>
          <p14:tracePt t="5570" x="6259513" y="4129088"/>
          <p14:tracePt t="5571" x="6321425" y="4129088"/>
          <p14:tracePt t="5586" x="6459538" y="4167188"/>
          <p14:tracePt t="5603" x="6596063" y="4179888"/>
          <p14:tracePt t="5620" x="6708775" y="4205288"/>
          <p14:tracePt t="5621" x="6734175" y="4205288"/>
          <p14:tracePt t="5637" x="6884988" y="4241800"/>
          <p14:tracePt t="5653" x="7059613" y="4292600"/>
          <p14:tracePt t="5670" x="7210425" y="4330700"/>
          <p14:tracePt t="5671" x="7272338" y="4341813"/>
          <p14:tracePt t="5686" x="7310438" y="4367213"/>
          <p14:tracePt t="5703" x="7372350" y="4392613"/>
          <p14:tracePt t="5720" x="7410450" y="4418013"/>
          <p14:tracePt t="5721" x="7448550" y="4418013"/>
          <p14:tracePt t="5736" x="7510463" y="4418013"/>
          <p14:tracePt t="5753" x="7585075" y="4430713"/>
          <p14:tracePt t="5770" x="7661275" y="4430713"/>
          <p14:tracePt t="5770" x="7685088" y="4430713"/>
          <p14:tracePt t="5786" x="7748588" y="4430713"/>
          <p14:tracePt t="5803" x="7785100" y="4430713"/>
          <p14:tracePt t="5820" x="7823200" y="4430713"/>
          <p14:tracePt t="5821" x="7835900" y="4430713"/>
          <p14:tracePt t="5837" x="7848600" y="4430713"/>
          <p14:tracePt t="5856" x="7861300" y="4430713"/>
          <p14:tracePt t="5906" x="7874000" y="4430713"/>
          <p14:tracePt t="5941" x="7886700" y="4430713"/>
          <p14:tracePt t="6156" x="7848600" y="4430713"/>
          <p14:tracePt t="6163" x="7835900" y="4430713"/>
          <p14:tracePt t="6170" x="7810500" y="4430713"/>
          <p14:tracePt t="6186" x="7748588" y="4430713"/>
          <p14:tracePt t="6203" x="7673975" y="4430713"/>
          <p14:tracePt t="6220" x="7572375" y="4418013"/>
          <p14:tracePt t="6221" x="7535863" y="4405313"/>
          <p14:tracePt t="6236" x="7423150" y="4379913"/>
          <p14:tracePt t="6253" x="7348538" y="4354513"/>
          <p14:tracePt t="6270" x="7246938" y="4318000"/>
          <p14:tracePt t="6286" x="7034213" y="4230688"/>
          <p14:tracePt t="6303" x="6859588" y="4192588"/>
          <p14:tracePt t="6320" x="6784975" y="4179888"/>
          <p14:tracePt t="6321" x="6759575" y="4167188"/>
          <p14:tracePt t="6336" x="6684963" y="4141788"/>
          <p14:tracePt t="6353" x="6634163" y="4117975"/>
          <p14:tracePt t="6370" x="6559550" y="4105275"/>
          <p14:tracePt t="6370" x="6534150" y="4092575"/>
          <p14:tracePt t="6386" x="6446838" y="4067175"/>
          <p14:tracePt t="6403" x="6370638" y="4054475"/>
          <p14:tracePt t="6420" x="6308725" y="4041775"/>
          <p14:tracePt t="6421" x="6283325" y="4041775"/>
          <p14:tracePt t="6436" x="6234113" y="4041775"/>
          <p14:tracePt t="6453" x="6183313" y="4041775"/>
          <p14:tracePt t="6470" x="6134100" y="4041775"/>
          <p14:tracePt t="6471" x="6108700" y="4029075"/>
          <p14:tracePt t="6486" x="6021388" y="4029075"/>
          <p14:tracePt t="6503" x="5957888" y="4029075"/>
          <p14:tracePt t="6520" x="5883275" y="4029075"/>
          <p14:tracePt t="6521" x="5870575" y="4029075"/>
          <p14:tracePt t="6536" x="5821363" y="4029075"/>
          <p14:tracePt t="6553" x="5783263" y="4029075"/>
          <p14:tracePt t="6570" x="5745163" y="4029075"/>
          <p14:tracePt t="6570" x="5732463" y="4029075"/>
          <p14:tracePt t="6586" x="5708650" y="4029075"/>
          <p14:tracePt t="6603" x="5695950" y="4029075"/>
          <p14:tracePt t="6620" x="5670550" y="4029075"/>
          <p14:tracePt t="6636" x="5657850" y="4029075"/>
          <p14:tracePt t="6671" x="5645150" y="4029075"/>
          <p14:tracePt t="6963" x="5657850" y="4029075"/>
          <p14:tracePt t="6971" x="5695950" y="4029075"/>
          <p14:tracePt t="6986" x="5757863" y="4029075"/>
          <p14:tracePt t="7003" x="5808663" y="4041775"/>
          <p14:tracePt t="7021" x="5883275" y="4079875"/>
          <p14:tracePt t="7036" x="5945188" y="4105275"/>
          <p14:tracePt t="7053" x="6008688" y="4117975"/>
          <p14:tracePt t="7069" x="6083300" y="4141788"/>
          <p14:tracePt t="7071" x="6096000" y="4141788"/>
          <p14:tracePt t="7086" x="6170613" y="4179888"/>
          <p14:tracePt t="7103" x="6234113" y="4192588"/>
          <p14:tracePt t="7120" x="6270625" y="4205288"/>
          <p14:tracePt t="7120" x="6283325" y="4217988"/>
          <p14:tracePt t="7136" x="6308725" y="4217988"/>
          <p14:tracePt t="7153" x="6346825" y="4230688"/>
          <p14:tracePt t="7171" x="6446838" y="4267200"/>
          <p14:tracePt t="7186" x="6559550" y="4292600"/>
          <p14:tracePt t="7203" x="6672263" y="4305300"/>
          <p14:tracePt t="7220" x="6797675" y="4318000"/>
          <p14:tracePt t="7220" x="6834188" y="4318000"/>
          <p14:tracePt t="7237" x="6884988" y="4341813"/>
          <p14:tracePt t="7253" x="6997700" y="4354513"/>
          <p14:tracePt t="7270" x="7097713" y="4367213"/>
          <p14:tracePt t="7271" x="7146925" y="4367213"/>
          <p14:tracePt t="7286" x="7235825" y="4379913"/>
          <p14:tracePt t="7303" x="7335838" y="4379913"/>
          <p14:tracePt t="7320" x="7410450" y="4392613"/>
          <p14:tracePt t="7321" x="7459663" y="4392613"/>
          <p14:tracePt t="7337" x="7597775" y="4405313"/>
          <p14:tracePt t="7353" x="7761288" y="4418013"/>
          <p14:tracePt t="7370" x="7935913" y="4418013"/>
          <p14:tracePt t="7371" x="7986713" y="4418013"/>
          <p14:tracePt t="7386" x="8035925" y="4430713"/>
          <p14:tracePt t="7403" x="8123238" y="4430713"/>
          <p14:tracePt t="7420" x="8235950" y="4430713"/>
          <p14:tracePt t="7421" x="8286750" y="4430713"/>
          <p14:tracePt t="7436" x="8374063" y="4418013"/>
          <p14:tracePt t="7453" x="8435975" y="4405313"/>
          <p14:tracePt t="7469" x="8461375" y="4405313"/>
          <p14:tracePt t="7486" x="8474075" y="4405313"/>
          <p14:tracePt t="7503" x="8486775" y="4405313"/>
          <p14:tracePt t="7521" x="8499475" y="4405313"/>
          <p14:tracePt t="7556" x="8512175" y="4405313"/>
          <p14:tracePt t="8801" x="8499475" y="4405313"/>
          <p14:tracePt t="8808" x="8486775" y="4405313"/>
          <p14:tracePt t="8822" x="8448675" y="4405313"/>
          <p14:tracePt t="8837" x="8399463" y="4418013"/>
          <p14:tracePt t="8837" x="8361363" y="4430713"/>
          <p14:tracePt t="8853" x="8335963" y="4430713"/>
          <p14:tracePt t="8871" x="8099425" y="4443413"/>
          <p14:tracePt t="8872" x="8061325" y="4443413"/>
          <p14:tracePt t="8886" x="8023225" y="4443413"/>
          <p14:tracePt t="8903" x="7785100" y="4443413"/>
          <p14:tracePt t="8921" x="7585075" y="4430713"/>
          <p14:tracePt t="8922" x="7423150" y="4392613"/>
          <p14:tracePt t="8936" x="7259638" y="4379913"/>
          <p14:tracePt t="8953" x="7034213" y="4341813"/>
          <p14:tracePt t="8970" x="6797675" y="4305300"/>
          <p14:tracePt t="8987" x="6621463" y="4279900"/>
          <p14:tracePt t="8987" x="6559550" y="4267200"/>
          <p14:tracePt t="9003" x="6483350" y="4241800"/>
          <p14:tracePt t="9020" x="6421438" y="4241800"/>
          <p14:tracePt t="9036" x="6359525" y="4192588"/>
          <p14:tracePt t="9037" x="6283325" y="4167188"/>
          <p14:tracePt t="9053" x="6170613" y="4141788"/>
          <p14:tracePt t="9070" x="6070600" y="4105275"/>
          <p14:tracePt t="9071" x="6021388" y="4067175"/>
          <p14:tracePt t="9086" x="5983288" y="4067175"/>
          <p14:tracePt t="9088" x="5945188" y="4054475"/>
          <p14:tracePt t="9103" x="5870575" y="4029075"/>
          <p14:tracePt t="9119" x="5821363" y="4017963"/>
          <p14:tracePt t="9137" x="5719763" y="3967163"/>
          <p14:tracePt t="9138" x="5670550" y="3967163"/>
          <p14:tracePt t="9153" x="5619750" y="3941763"/>
          <p14:tracePt t="9169" x="5545138" y="3929063"/>
          <p14:tracePt t="9187" x="5495925" y="3905250"/>
          <p14:tracePt t="9188" x="5483225" y="3905250"/>
          <p14:tracePt t="9203" x="5457825" y="3892550"/>
          <p14:tracePt t="9219" x="5445125" y="3892550"/>
          <p14:tracePt t="9236" x="5419725" y="3879850"/>
          <p14:tracePt t="9258" x="5407025" y="3879850"/>
          <p14:tracePt t="10438" x="5432425" y="3905250"/>
          <p14:tracePt t="10444" x="5445125" y="3916363"/>
          <p14:tracePt t="10453" x="5470525" y="3929063"/>
          <p14:tracePt t="10469" x="5507038" y="4005263"/>
          <p14:tracePt t="10487" x="5557838" y="4054475"/>
          <p14:tracePt t="10487" x="5583238" y="4092575"/>
          <p14:tracePt t="10503" x="5619750" y="4129088"/>
          <p14:tracePt t="10519" x="5645150" y="4154488"/>
          <p14:tracePt t="10536" x="5657850" y="4179888"/>
          <p14:tracePt t="10553" x="5657850" y="4192588"/>
          <p14:tracePt t="10569" x="5670550" y="4205288"/>
          <p14:tracePt t="10586" x="5670550" y="4217988"/>
          <p14:tracePt t="10603" x="5683250" y="4217988"/>
          <p14:tracePt t="10620" x="5683250" y="4230688"/>
          <p14:tracePt t="10636" x="5695950" y="4230688"/>
          <p14:tracePt t="10653" x="5695950" y="4241800"/>
          <p14:tracePt t="10669" x="5708650" y="4241800"/>
          <p14:tracePt t="10695" x="5708650" y="4254500"/>
          <p14:tracePt t="10703" x="5719763" y="4254500"/>
          <p14:tracePt t="10731" x="5732463" y="4254500"/>
          <p14:tracePt t="10766" x="5732463" y="4267200"/>
          <p14:tracePt t="10809" x="5745163" y="4267200"/>
          <p14:tracePt t="10845" x="5757863" y="4267200"/>
          <p14:tracePt t="10858" x="5770563" y="4267200"/>
          <p14:tracePt t="10873" x="5783263" y="4267200"/>
          <p14:tracePt t="10909" x="5795963" y="4267200"/>
          <p14:tracePt t="10959" x="5808663" y="4267200"/>
          <p14:tracePt t="11860" x="5832475" y="4267200"/>
          <p14:tracePt t="11866" x="5832475" y="4241800"/>
          <p14:tracePt t="11873" x="5845175" y="4241800"/>
          <p14:tracePt t="11886" x="5857875" y="4230688"/>
          <p14:tracePt t="11887" x="5857875" y="4217988"/>
          <p14:tracePt t="11903" x="5870575" y="4192588"/>
          <p14:tracePt t="11903" x="5870575" y="4179888"/>
          <p14:tracePt t="11923" x="5870575" y="4167188"/>
          <p14:tracePt t="11959" x="5870575" y="4154488"/>
          <p14:tracePt t="12003" x="5870575" y="4141788"/>
          <p14:tracePt t="12017" x="5870575" y="4117975"/>
          <p14:tracePt t="12024" x="5857875" y="4117975"/>
          <p14:tracePt t="12036" x="5857875" y="4105275"/>
          <p14:tracePt t="12038" x="5845175" y="4105275"/>
          <p14:tracePt t="12052" x="5832475" y="4105275"/>
          <p14:tracePt t="12070" x="5821363" y="4092575"/>
          <p14:tracePt t="12088" x="5795963" y="4092575"/>
          <p14:tracePt t="12103" x="5783263" y="4092575"/>
          <p14:tracePt t="12131" x="5783263" y="4079875"/>
          <p14:tracePt t="12175" x="5770563" y="4079875"/>
          <p14:tracePt t="12274" x="5770563" y="4067175"/>
          <p14:tracePt t="12288" x="5770563" y="4054475"/>
          <p14:tracePt t="12295" x="5770563" y="4041775"/>
          <p14:tracePt t="12309" x="5770563" y="4029075"/>
          <p14:tracePt t="12319" x="5795963" y="4017963"/>
          <p14:tracePt t="12336" x="5832475" y="3992563"/>
          <p14:tracePt t="12353" x="5845175" y="3979863"/>
          <p14:tracePt t="12369" x="5857875" y="3979863"/>
          <p14:tracePt t="12386" x="5870575" y="3979863"/>
          <p14:tracePt t="12403" x="5883275" y="3979863"/>
          <p14:tracePt t="12474" x="5895975" y="3979863"/>
          <p14:tracePt t="12511" x="5908675" y="3979863"/>
          <p14:tracePt t="13139" x="5908675" y="3992563"/>
          <p14:tracePt t="13210" x="5908675" y="4005263"/>
          <p14:tracePt t="13218" x="5921375" y="4005263"/>
          <p14:tracePt t="14125" x="5921375" y="4017963"/>
          <p14:tracePt t="15255" x="5932488" y="4017963"/>
          <p14:tracePt t="15291" x="5957888" y="4029075"/>
          <p14:tracePt t="15297" x="5970588" y="4029075"/>
          <p14:tracePt t="15304" x="5995988" y="4041775"/>
          <p14:tracePt t="15319" x="6008688" y="4067175"/>
          <p14:tracePt t="15320" x="6057900" y="4092575"/>
          <p14:tracePt t="15336" x="6083300" y="4117975"/>
          <p14:tracePt t="15353" x="6134100" y="4141788"/>
          <p14:tracePt t="15355" x="6146800" y="4141788"/>
          <p14:tracePt t="15370" x="6170613" y="4167188"/>
          <p14:tracePt t="15371" x="6183313" y="4179888"/>
          <p14:tracePt t="15386" x="6246813" y="4205288"/>
          <p14:tracePt t="15403" x="6334125" y="4241800"/>
          <p14:tracePt t="15404" x="6370638" y="4254500"/>
          <p14:tracePt t="15419" x="6434138" y="4254500"/>
          <p14:tracePt t="15420" x="6472238" y="4267200"/>
          <p14:tracePt t="15435" x="6546850" y="4305300"/>
          <p14:tracePt t="15454" x="6596063" y="4341813"/>
          <p14:tracePt t="15455" x="6621463" y="4341813"/>
          <p14:tracePt t="15469" x="6634163" y="4354513"/>
          <p14:tracePt t="15470" x="6659563" y="4367213"/>
          <p14:tracePt t="15487" x="6721475" y="4392613"/>
          <p14:tracePt t="15504" x="6797675" y="4443413"/>
          <p14:tracePt t="15505" x="6884988" y="4454525"/>
          <p14:tracePt t="15520" x="6921500" y="4467225"/>
          <p14:tracePt t="15521" x="7010400" y="4492625"/>
          <p14:tracePt t="15536" x="7110413" y="4543425"/>
          <p14:tracePt t="15553" x="7172325" y="4567238"/>
          <p14:tracePt t="15554" x="7197725" y="4567238"/>
          <p14:tracePt t="15569" x="7223125" y="4579938"/>
          <p14:tracePt t="15570" x="7297738" y="4592638"/>
          <p14:tracePt t="15586" x="7397750" y="4618038"/>
          <p14:tracePt t="15603" x="7535863" y="4643438"/>
          <p14:tracePt t="15604" x="7610475" y="4656138"/>
          <p14:tracePt t="15619" x="7661275" y="4667250"/>
          <p14:tracePt t="15620" x="7723188" y="4679950"/>
          <p14:tracePt t="15636" x="7773988" y="4705350"/>
          <p14:tracePt t="15653" x="7823200" y="4705350"/>
          <p14:tracePt t="15655" x="7861300" y="4705350"/>
          <p14:tracePt t="15669" x="7910513" y="4718050"/>
          <p14:tracePt t="15670" x="7948613" y="4718050"/>
          <p14:tracePt t="15686" x="8035925" y="4730750"/>
          <p14:tracePt t="15703" x="8123238" y="4756150"/>
          <p14:tracePt t="15719" x="8199438" y="4756150"/>
          <p14:tracePt t="15720" x="8223250" y="4756150"/>
          <p14:tracePt t="15736" x="8274050" y="4756150"/>
          <p14:tracePt t="15754" x="8348663" y="4756150"/>
          <p14:tracePt t="15756" x="8386763" y="4756150"/>
          <p14:tracePt t="15770" x="8435975" y="4756150"/>
          <p14:tracePt t="15771" x="8486775" y="4756150"/>
          <p14:tracePt t="15786" x="8548688" y="4756150"/>
          <p14:tracePt t="15803" x="8612188" y="4756150"/>
          <p14:tracePt t="15819" x="8650288" y="4756150"/>
          <p14:tracePt t="15820" x="8661400" y="4756150"/>
          <p14:tracePt t="15836" x="8674100" y="4756150"/>
          <p14:tracePt t="15853" x="8686800" y="4756150"/>
          <p14:tracePt t="15876" x="8699500" y="4756150"/>
          <p14:tracePt t="15955" x="8712200" y="4756150"/>
          <p14:tracePt t="16970" x="8686800" y="4756150"/>
          <p14:tracePt t="16976" x="8548688" y="4768850"/>
          <p14:tracePt t="16986" x="8461375" y="4779963"/>
          <p14:tracePt t="17002" x="8348663" y="4779963"/>
          <p14:tracePt t="17020" x="8199438" y="4779963"/>
          <p14:tracePt t="17021" x="8174038" y="4779963"/>
          <p14:tracePt t="17036" x="8074025" y="4779963"/>
          <p14:tracePt t="17053" x="7835900" y="4779963"/>
          <p14:tracePt t="17070" x="7572375" y="4768850"/>
          <p14:tracePt t="17070" x="7485063" y="4768850"/>
          <p14:tracePt t="17086" x="7246938" y="4743450"/>
          <p14:tracePt t="17102" x="6921500" y="4730750"/>
          <p14:tracePt t="17120" x="6759575" y="4705350"/>
          <p14:tracePt t="17120" x="6696075" y="4692650"/>
          <p14:tracePt t="17136" x="6534150" y="4643438"/>
          <p14:tracePt t="17152" x="6308725" y="4630738"/>
          <p14:tracePt t="17171" x="6183313" y="4618038"/>
          <p14:tracePt t="17186" x="6157913" y="4618038"/>
          <p14:tracePt t="17202" x="6146800" y="4618038"/>
          <p14:tracePt t="17220" x="6121400" y="4618038"/>
          <p14:tracePt t="17221" x="6108700" y="4618038"/>
          <p14:tracePt t="17278" x="6096000" y="4618038"/>
          <p14:tracePt t="17349" x="6083300" y="4618038"/>
          <p14:tracePt t="17843" x="6121400" y="4618038"/>
          <p14:tracePt t="17849" x="6146800" y="4618038"/>
          <p14:tracePt t="17856" x="6157913" y="4618038"/>
          <p14:tracePt t="17869" x="6183313" y="4618038"/>
          <p14:tracePt t="17870" x="6221413" y="4618038"/>
          <p14:tracePt t="17885" x="6283325" y="4618038"/>
          <p14:tracePt t="17903" x="6370638" y="4618038"/>
          <p14:tracePt t="17920" x="6446838" y="4618038"/>
          <p14:tracePt t="17921" x="6472238" y="4618038"/>
          <p14:tracePt t="17936" x="6546850" y="4618038"/>
          <p14:tracePt t="17953" x="6596063" y="4592638"/>
          <p14:tracePt t="17969" x="6621463" y="4592638"/>
          <p14:tracePt t="17970" x="6646863" y="4592638"/>
          <p14:tracePt t="17986" x="6672263" y="4592638"/>
          <p14:tracePt t="18002" x="6696075" y="4592638"/>
          <p14:tracePt t="18019" x="6734175" y="4579938"/>
          <p14:tracePt t="18021" x="6759575" y="4579938"/>
          <p14:tracePt t="18036" x="6797675" y="4579938"/>
          <p14:tracePt t="18037" x="6808788" y="4579938"/>
          <p14:tracePt t="18053" x="6897688" y="4579938"/>
          <p14:tracePt t="18069" x="6972300" y="4579938"/>
          <p14:tracePt t="18071" x="7010400" y="4579938"/>
          <p14:tracePt t="18086" x="7034213" y="4579938"/>
          <p14:tracePt t="18088" x="7059613" y="4579938"/>
          <p14:tracePt t="18102" x="7110413" y="4579938"/>
          <p14:tracePt t="18120" x="7172325" y="4579938"/>
          <p14:tracePt t="18121" x="7210425" y="4579938"/>
          <p14:tracePt t="18136" x="7259638" y="4579938"/>
          <p14:tracePt t="18137" x="7297738" y="4579938"/>
          <p14:tracePt t="18152" x="7385050" y="4579938"/>
          <p14:tracePt t="18170" x="7459663" y="4579938"/>
          <p14:tracePt t="18171" x="7485063" y="4579938"/>
          <p14:tracePt t="18186" x="7510463" y="4579938"/>
          <p14:tracePt t="18187" x="7548563" y="4579938"/>
          <p14:tracePt t="18203" x="7585075" y="4579938"/>
          <p14:tracePt t="18219" x="7623175" y="4579938"/>
          <p14:tracePt t="18221" x="7635875" y="4579938"/>
          <p14:tracePt t="18236" x="7648575" y="4579938"/>
          <p14:tracePt t="18237" x="7661275" y="4579938"/>
          <p14:tracePt t="18252" x="7697788" y="4579938"/>
          <p14:tracePt t="18270" x="7723188" y="4579938"/>
          <p14:tracePt t="18272" x="7723188" y="4567238"/>
          <p14:tracePt t="18286" x="7735888" y="4567238"/>
          <p14:tracePt t="18303" x="7748588" y="4567238"/>
          <p14:tracePt t="18320" x="7761288" y="4567238"/>
          <p14:tracePt t="18393" x="7773988" y="4567238"/>
          <p14:tracePt t="18521" x="7785100" y="4567238"/>
          <p14:tracePt t="18528" x="7797800" y="4554538"/>
          <p14:tracePt t="18536" x="7823200" y="4554538"/>
          <p14:tracePt t="18552" x="7886700" y="4530725"/>
          <p14:tracePt t="18570" x="7961313" y="4492625"/>
          <p14:tracePt t="18571" x="7986713" y="4479925"/>
          <p14:tracePt t="18586" x="8010525" y="4467225"/>
          <p14:tracePt t="18587" x="8035925" y="4467225"/>
          <p14:tracePt t="18603" x="8061325" y="4454525"/>
          <p14:tracePt t="18619" x="8086725" y="4454525"/>
          <p14:tracePt t="18637" x="8110538" y="4454525"/>
          <p14:tracePt t="18653" x="8110538" y="4443413"/>
          <p14:tracePt t="18669" x="8135938" y="4443413"/>
          <p14:tracePt t="18671" x="8148638" y="4418013"/>
          <p14:tracePt t="18686" x="8161338" y="4418013"/>
          <p14:tracePt t="18687" x="8199438" y="4392613"/>
          <p14:tracePt t="18703" x="8261350" y="4341813"/>
          <p14:tracePt t="18720" x="8324850" y="4292600"/>
          <p14:tracePt t="18721" x="8335963" y="4267200"/>
          <p14:tracePt t="18736" x="8361363" y="4254500"/>
          <p14:tracePt t="18736" x="8361363" y="4241800"/>
          <p14:tracePt t="18753" x="8386763" y="4241800"/>
          <p14:tracePt t="18770" x="8399463" y="4230688"/>
          <p14:tracePt t="18787" x="8399463" y="4217988"/>
          <p14:tracePt t="21058" x="8386763" y="4217988"/>
          <p14:tracePt t="21130" x="8374063" y="4217988"/>
          <p14:tracePt t="21187" x="8348663" y="4230688"/>
          <p14:tracePt t="21195" x="8299450" y="4267200"/>
          <p14:tracePt t="21202" x="8286750" y="4267200"/>
          <p14:tracePt t="21219" x="8274050" y="4292600"/>
          <p14:tracePt t="21237" x="8110538" y="4418013"/>
          <p14:tracePt t="21252" x="8074025" y="4443413"/>
          <p14:tracePt t="21270" x="8061325" y="4454525"/>
          <p14:tracePt t="21286" x="7910513" y="4543425"/>
          <p14:tracePt t="21287" x="7874000" y="4543425"/>
          <p14:tracePt t="21302" x="7874000" y="4554538"/>
          <p14:tracePt t="21303" x="7861300" y="4567238"/>
          <p14:tracePt t="21319" x="7848600" y="4567238"/>
          <p14:tracePt t="21336" x="7748588" y="4605338"/>
          <p14:tracePt t="21337" x="7661275" y="4643438"/>
          <p14:tracePt t="21352" x="7597775" y="4667250"/>
          <p14:tracePt t="21369" x="7548563" y="4679950"/>
          <p14:tracePt t="21387" x="7146925" y="4768850"/>
          <p14:tracePt t="21402" x="7085013" y="4779963"/>
          <p14:tracePt t="21419" x="6946900" y="4805363"/>
          <p14:tracePt t="21436" x="6759575" y="4818063"/>
          <p14:tracePt t="21437" x="6621463" y="4843463"/>
          <p14:tracePt t="21452" x="6446838" y="4843463"/>
          <p14:tracePt t="21469" x="6246813" y="4868863"/>
          <p14:tracePt t="21486" x="5908675" y="4879975"/>
          <p14:tracePt t="21487" x="5783263" y="4879975"/>
          <p14:tracePt t="21503" x="5557838" y="4879975"/>
          <p14:tracePt t="21519" x="5106988" y="4879975"/>
          <p14:tracePt t="21536" x="4868863" y="4879975"/>
          <p14:tracePt t="21538" x="4568825" y="4879975"/>
          <p14:tracePt t="21553" x="4168775" y="4856163"/>
          <p14:tracePt t="21569" x="3979863" y="4843463"/>
          <p14:tracePt t="21585" x="3541713" y="4768850"/>
          <p14:tracePt t="21587" x="3417888" y="4756150"/>
          <p14:tracePt t="21602" x="3267075" y="4705350"/>
          <p14:tracePt t="21619" x="2979738" y="4656138"/>
          <p14:tracePt t="21636" x="2790825" y="4605338"/>
          <p14:tracePt t="21637" x="2728913" y="4579938"/>
          <p14:tracePt t="21652" x="2667000" y="4567238"/>
          <p14:tracePt t="21669" x="2603500" y="4530725"/>
          <p14:tracePt t="21686" x="2528888" y="4479925"/>
          <p14:tracePt t="21687" x="2490788" y="4467225"/>
          <p14:tracePt t="21702" x="2452688" y="4443413"/>
          <p14:tracePt t="21719" x="2378075" y="4405313"/>
          <p14:tracePt t="21736" x="2339975" y="4379913"/>
          <p14:tracePt t="21738" x="2316163" y="4379913"/>
          <p14:tracePt t="21752" x="2278063" y="4354513"/>
          <p14:tracePt t="21769" x="2252663" y="4341813"/>
          <p14:tracePt t="21786" x="2228850" y="4341813"/>
          <p14:tracePt t="21802" x="2216150" y="4330700"/>
          <p14:tracePt t="21819" x="2203450" y="4330700"/>
          <p14:tracePt t="21837" x="2190750" y="4330700"/>
          <p14:tracePt t="21888" x="2203450" y="4330700"/>
          <p14:tracePt t="21895" x="2278063" y="4330700"/>
          <p14:tracePt t="21902" x="2328863" y="4330700"/>
          <p14:tracePt t="21920" x="2452688" y="4354513"/>
          <p14:tracePt t="21936" x="2578100" y="4430713"/>
          <p14:tracePt t="21952" x="2816225" y="4543425"/>
          <p14:tracePt t="21953" x="3041650" y="4605338"/>
          <p14:tracePt t="21970" x="3241675" y="4643438"/>
          <p14:tracePt t="21988" x="3692525" y="4705350"/>
          <p14:tracePt t="22002" x="3905250" y="4730750"/>
          <p14:tracePt t="22003" x="3979863" y="4730750"/>
          <p14:tracePt t="22019" x="4143375" y="4743450"/>
          <p14:tracePt t="22036" x="4418013" y="4743450"/>
          <p14:tracePt t="22038" x="4568825" y="4743450"/>
          <p14:tracePt t="22052" x="4681538" y="4756150"/>
          <p14:tracePt t="22053" x="4719638" y="4756150"/>
          <p14:tracePt t="22069" x="4945063" y="4756150"/>
          <p14:tracePt t="22086" x="5245100" y="4756150"/>
          <p14:tracePt t="22102" x="5470525" y="4756150"/>
          <p14:tracePt t="22120" x="5695950" y="4743450"/>
          <p14:tracePt t="22136" x="5932488" y="4692650"/>
          <p14:tracePt t="22137" x="5995988" y="4692650"/>
          <p14:tracePt t="22152" x="6083300" y="4692650"/>
          <p14:tracePt t="22169" x="6170613" y="4679950"/>
          <p14:tracePt t="22186" x="6283325" y="4667250"/>
          <p14:tracePt t="22188" x="6321425" y="4667250"/>
          <p14:tracePt t="22202" x="6346825" y="4667250"/>
          <p14:tracePt t="22203" x="6370638" y="4656138"/>
          <p14:tracePt t="22220" x="6396038" y="4656138"/>
          <p14:tracePt t="22236" x="6408738" y="4656138"/>
          <p14:tracePt t="22252" x="6421438" y="4656138"/>
          <p14:tracePt t="22331" x="6308725" y="4656138"/>
          <p14:tracePt t="22338" x="6234113" y="4656138"/>
          <p14:tracePt t="22352" x="6146800" y="4667250"/>
          <p14:tracePt t="22370" x="5783263" y="4667250"/>
          <p14:tracePt t="22386" x="5595938" y="4667250"/>
          <p14:tracePt t="22388" x="5507038" y="4667250"/>
          <p14:tracePt t="22403" x="5307013" y="4667250"/>
          <p14:tracePt t="22404" x="5145088" y="4667250"/>
          <p14:tracePt t="22420" x="4806950" y="4679950"/>
          <p14:tracePt t="22436" x="4518025" y="4679950"/>
          <p14:tracePt t="22438" x="4368800" y="4679950"/>
          <p14:tracePt t="22453" x="4230688" y="4679950"/>
          <p14:tracePt t="22454" x="4143375" y="4667250"/>
          <p14:tracePt t="22469" x="3979863" y="4656138"/>
          <p14:tracePt t="22486" x="3605213" y="4618038"/>
          <p14:tracePt t="22488" x="3505200" y="4605338"/>
          <p14:tracePt t="22502" x="3429000" y="4579938"/>
          <p14:tracePt t="22503" x="3392488" y="4567238"/>
          <p14:tracePt t="22519" x="3279775" y="4543425"/>
          <p14:tracePt t="22536" x="3116263" y="4492625"/>
          <p14:tracePt t="22553" x="2979738" y="4443413"/>
          <p14:tracePt t="22554" x="2941638" y="4443413"/>
          <p14:tracePt t="22569" x="2879725" y="4418013"/>
          <p14:tracePt t="22586" x="2841625" y="4405313"/>
          <p14:tracePt t="22587" x="2828925" y="4405313"/>
          <p14:tracePt t="22602" x="2803525" y="4392613"/>
          <p14:tracePt t="22619" x="2790825" y="4367213"/>
          <p14:tracePt t="22636" x="2767013" y="4367213"/>
          <p14:tracePt t="22688" x="2754313" y="4354513"/>
          <p14:tracePt t="22902" x="2767013" y="4354513"/>
          <p14:tracePt t="22938" x="2778125" y="4354513"/>
          <p14:tracePt t="22954" x="2790825" y="4354513"/>
          <p14:tracePt t="22966" x="2816225" y="4354513"/>
          <p14:tracePt t="22973" x="2828925" y="4354513"/>
          <p14:tracePt t="22985" x="2867025" y="4354513"/>
          <p14:tracePt t="23003" x="2903538" y="4354513"/>
          <p14:tracePt t="23003" x="2916238" y="4354513"/>
          <p14:tracePt t="23019" x="2954338" y="4354513"/>
          <p14:tracePt t="23036" x="3003550" y="4367213"/>
          <p14:tracePt t="23053" x="3028950" y="4392613"/>
          <p14:tracePt t="23053" x="3054350" y="4405313"/>
          <p14:tracePt t="23069" x="3103563" y="4418013"/>
          <p14:tracePt t="23087" x="3228975" y="4467225"/>
          <p14:tracePt t="23103" x="3429000" y="4543425"/>
          <p14:tracePt t="23119" x="3679825" y="4643438"/>
          <p14:tracePt t="23136" x="3792538" y="4667250"/>
          <p14:tracePt t="23153" x="3943350" y="4705350"/>
          <p14:tracePt t="23153" x="4056063" y="4756150"/>
          <p14:tracePt t="23169" x="4205288" y="4756150"/>
          <p14:tracePt t="23186" x="4294188" y="4779963"/>
          <p14:tracePt t="23187" x="4330700" y="4792663"/>
          <p14:tracePt t="23202" x="4381500" y="4805363"/>
          <p14:tracePt t="23203" x="4418013" y="4805363"/>
          <p14:tracePt t="23219" x="4506913" y="4818063"/>
          <p14:tracePt t="23236" x="4643438" y="4843463"/>
          <p14:tracePt t="23253" x="4768850" y="4868863"/>
          <p14:tracePt t="23254" x="4819650" y="4879975"/>
          <p14:tracePt t="23269" x="4894263" y="4892675"/>
          <p14:tracePt t="23285" x="4945063" y="4918075"/>
          <p14:tracePt t="23302" x="5081588" y="4943475"/>
          <p14:tracePt t="23319" x="5181600" y="4968875"/>
          <p14:tracePt t="23336" x="5294313" y="4981575"/>
          <p14:tracePt t="23338" x="5345113" y="4981575"/>
          <p14:tracePt t="23352" x="5383213" y="4992688"/>
          <p14:tracePt t="23353" x="5407025" y="4992688"/>
          <p14:tracePt t="23369" x="5483225" y="4992688"/>
          <p14:tracePt t="23385" x="5595938" y="5005388"/>
          <p14:tracePt t="23403" x="5770563" y="5018088"/>
          <p14:tracePt t="23403" x="5857875" y="5018088"/>
          <p14:tracePt t="23419" x="5983288" y="5030788"/>
          <p14:tracePt t="23435" x="6070600" y="5030788"/>
          <p14:tracePt t="23453" x="6157913" y="5056188"/>
          <p14:tracePt t="23454" x="6221413" y="5056188"/>
          <p14:tracePt t="23469" x="6334125" y="5056188"/>
          <p14:tracePt t="23486" x="6434138" y="5056188"/>
          <p14:tracePt t="23503" x="6521450" y="5056188"/>
          <p14:tracePt t="23503" x="6559550" y="5056188"/>
          <p14:tracePt t="23519" x="6584950" y="5056188"/>
          <p14:tracePt t="23536" x="6634163" y="5056188"/>
          <p14:tracePt t="23553" x="6696075" y="5056188"/>
          <p14:tracePt t="23554" x="6734175" y="5056188"/>
          <p14:tracePt t="23569" x="6797675" y="5056188"/>
          <p14:tracePt t="23586" x="6884988" y="5056188"/>
          <p14:tracePt t="23603" x="6934200" y="5056188"/>
          <p14:tracePt t="23619" x="6997700" y="5056188"/>
          <p14:tracePt t="23636" x="7034213" y="5056188"/>
          <p14:tracePt t="23653" x="7059613" y="5056188"/>
          <p14:tracePt t="23654" x="7072313" y="5056188"/>
          <p14:tracePt t="23669" x="7097713" y="5056188"/>
          <p14:tracePt t="23686" x="7134225" y="5056188"/>
          <p14:tracePt t="23703" x="7159625" y="5056188"/>
          <p14:tracePt t="23703" x="7172325" y="5068888"/>
          <p14:tracePt t="23719" x="7235825" y="5068888"/>
          <p14:tracePt t="23736" x="7272338" y="5068888"/>
          <p14:tracePt t="23753" x="7323138" y="5068888"/>
          <p14:tracePt t="23754" x="7348538" y="5068888"/>
          <p14:tracePt t="23769" x="7397750" y="5068888"/>
          <p14:tracePt t="23785" x="7423150" y="5068888"/>
          <p14:tracePt t="23803" x="7459663" y="5068888"/>
          <p14:tracePt t="23804" x="7485063" y="5068888"/>
          <p14:tracePt t="23819" x="7523163" y="5068888"/>
          <p14:tracePt t="23836" x="7548563" y="5068888"/>
          <p14:tracePt t="23852" x="7585075" y="5068888"/>
          <p14:tracePt t="23869" x="7623175" y="5068888"/>
          <p14:tracePt t="23886" x="7661275" y="5068888"/>
          <p14:tracePt t="23902" x="7697788" y="5068888"/>
          <p14:tracePt t="23903" x="7735888" y="5068888"/>
          <p14:tracePt t="23919" x="7773988" y="5043488"/>
          <p14:tracePt t="23936" x="7823200" y="5043488"/>
          <p14:tracePt t="23953" x="7861300" y="5043488"/>
          <p14:tracePt t="23969" x="7910513" y="5043488"/>
          <p14:tracePt t="23985" x="7948613" y="5043488"/>
          <p14:tracePt t="24003" x="7961313" y="5043488"/>
          <p14:tracePt t="24004" x="7974013" y="5043488"/>
          <p14:tracePt t="24019" x="7999413" y="5043488"/>
          <p14:tracePt t="24036" x="8010525" y="5043488"/>
          <p14:tracePt t="24053" x="8023225" y="5043488"/>
          <p14:tracePt t="24054" x="8035925" y="5043488"/>
          <p14:tracePt t="24096" x="8048625" y="5043488"/>
          <p14:tracePt t="24132" x="8061325" y="5043488"/>
          <p14:tracePt t="24168" x="8074025" y="5043488"/>
          <p14:tracePt t="24303" x="7961313" y="5068888"/>
          <p14:tracePt t="24310" x="7923213" y="5068888"/>
          <p14:tracePt t="24319" x="7897813" y="5068888"/>
          <p14:tracePt t="24335" x="7610475" y="5081588"/>
          <p14:tracePt t="24353" x="7561263" y="5081588"/>
          <p14:tracePt t="24353" x="7535863" y="5081588"/>
          <p14:tracePt t="24369" x="7223125" y="5081588"/>
          <p14:tracePt t="24386" x="7085013" y="5081588"/>
          <p14:tracePt t="24403" x="6746875" y="5081588"/>
          <p14:tracePt t="24419" x="6446838" y="5056188"/>
          <p14:tracePt t="24437" x="6221413" y="5030788"/>
          <p14:tracePt t="24439" x="6146800" y="5018088"/>
          <p14:tracePt t="24453" x="5857875" y="4981575"/>
          <p14:tracePt t="24469" x="5557838" y="4943475"/>
          <p14:tracePt t="24486" x="5370513" y="4905375"/>
          <p14:tracePt t="24503" x="4819650" y="4843463"/>
          <p14:tracePt t="24519" x="4630738" y="4830763"/>
          <p14:tracePt t="24536" x="4356100" y="4805363"/>
          <p14:tracePt t="24553" x="4030663" y="4805363"/>
          <p14:tracePt t="24569" x="3892550" y="4779963"/>
          <p14:tracePt t="24585" x="3654425" y="4756150"/>
          <p14:tracePt t="24602" x="3492500" y="4730750"/>
          <p14:tracePt t="24603" x="3417888" y="4730750"/>
          <p14:tracePt t="24619" x="3328988" y="4730750"/>
          <p14:tracePt t="24636" x="3267075" y="4730750"/>
          <p14:tracePt t="24654" x="3216275" y="4718050"/>
          <p14:tracePt t="24669" x="3205163" y="4718050"/>
          <p14:tracePt t="24687" x="3192463" y="4718050"/>
          <p14:tracePt t="24689" x="3179763" y="4718050"/>
          <p14:tracePt t="25290" x="3167063" y="4718050"/>
          <p14:tracePt t="25361" x="3154363" y="4718050"/>
          <p14:tracePt t="25375" x="3092450" y="4705350"/>
          <p14:tracePt t="25382" x="3054350" y="4705350"/>
          <p14:tracePt t="25389" x="3028950" y="4705350"/>
          <p14:tracePt t="25404" x="3016250" y="4705350"/>
          <p14:tracePt t="25419" x="3003550" y="4705350"/>
          <p14:tracePt t="25420" x="2992438" y="4705350"/>
          <p14:tracePt t="25436" x="2903538" y="4705350"/>
          <p14:tracePt t="25453" x="2879725" y="4705350"/>
          <p14:tracePt t="25469" x="2841625" y="4705350"/>
          <p14:tracePt t="25470" x="2816225" y="4705350"/>
          <p14:tracePt t="25486" x="2628900" y="4667250"/>
          <p14:tracePt t="25503" x="2403475" y="4630738"/>
          <p14:tracePt t="25504" x="2316163" y="4605338"/>
          <p14:tracePt t="25519" x="2228850" y="4567238"/>
          <p14:tracePt t="25520" x="2152650" y="4492625"/>
          <p14:tracePt t="25536" x="1814513" y="4267200"/>
          <p14:tracePt t="25553" x="1552575" y="4067175"/>
          <p14:tracePt t="25554" x="1452563" y="4017963"/>
          <p14:tracePt t="25569" x="1327150" y="3879850"/>
          <p14:tracePt t="25570" x="1076325" y="3467100"/>
          <p14:tracePt t="25585" x="925513" y="3228975"/>
          <p14:tracePt t="25602" x="750888" y="2903538"/>
          <p14:tracePt t="25604" x="676275" y="2765425"/>
          <p14:tracePt t="25619" x="650875" y="2627313"/>
          <p14:tracePt t="25620" x="638175" y="2516188"/>
          <p14:tracePt t="25635" x="625475" y="2378075"/>
          <p14:tracePt t="25653" x="625475" y="2252663"/>
          <p14:tracePt t="25655" x="625475" y="2214563"/>
          <p14:tracePt t="25669" x="625475" y="2178050"/>
          <p14:tracePt t="25686" x="625475" y="2165350"/>
          <p14:tracePt t="25703" x="625475" y="2152650"/>
          <p14:tracePt t="25720" x="625475" y="2139950"/>
          <p14:tracePt t="25736" x="663575" y="2139950"/>
          <p14:tracePt t="26119" x="625475" y="2089150"/>
          <p14:tracePt t="26125" x="550863" y="2014538"/>
          <p14:tracePt t="26135" x="476250" y="1939925"/>
          <p14:tracePt t="26152" x="287338" y="1727200"/>
          <p14:tracePt t="26169" x="112713" y="1539875"/>
          <p14:tracePt t="26169" x="50800" y="1450975"/>
        </p14:tracePtLst>
      </p14:laserTrace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1E4222-02BB-AAF4-3FF1-BD207C0A51BF}"/>
              </a:ext>
            </a:extLst>
          </p:cNvPr>
          <p:cNvPicPr>
            <a:picLocks noChangeAspect="1"/>
          </p:cNvPicPr>
          <p:nvPr/>
        </p:nvPicPr>
        <p:blipFill>
          <a:blip r:embed="rId4"/>
          <a:stretch>
            <a:fillRect/>
          </a:stretch>
        </p:blipFill>
        <p:spPr>
          <a:xfrm>
            <a:off x="2743200" y="76200"/>
            <a:ext cx="5791200" cy="6642847"/>
          </a:xfrm>
          <a:prstGeom prst="rect">
            <a:avLst/>
          </a:prstGeom>
        </p:spPr>
      </p:pic>
      <p:pic>
        <p:nvPicPr>
          <p:cNvPr id="4" name="Audio 3">
            <a:hlinkClick r:id="" action="ppaction://media"/>
            <a:extLst>
              <a:ext uri="{FF2B5EF4-FFF2-40B4-BE49-F238E27FC236}">
                <a16:creationId xmlns:a16="http://schemas.microsoft.com/office/drawing/2014/main" id="{88477245-777B-E514-650E-40DE4A244741}"/>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0000" t="-90625" r="-200000" b="-90625"/>
          <a:stretch>
            <a:fillRect/>
          </a:stretch>
        </p:blipFill>
        <p:spPr>
          <a:xfrm>
            <a:off x="9144000" y="5143500"/>
            <a:ext cx="3048000" cy="1714500"/>
          </a:xfrm>
          <a:prstGeom prst="rect">
            <a:avLst/>
          </a:prstGeom>
        </p:spPr>
      </p:pic>
    </p:spTree>
    <p:extLst>
      <p:ext uri="{BB962C8B-B14F-4D97-AF65-F5344CB8AC3E}">
        <p14:creationId xmlns:p14="http://schemas.microsoft.com/office/powerpoint/2010/main" val="603149076"/>
      </p:ext>
    </p:extLst>
  </p:cSld>
  <p:clrMapOvr>
    <a:masterClrMapping/>
  </p:clrMapOvr>
  <mc:AlternateContent xmlns:mc="http://schemas.openxmlformats.org/markup-compatibility/2006" xmlns:p14="http://schemas.microsoft.com/office/powerpoint/2010/main">
    <mc:Choice Requires="p14">
      <p:transition spd="slow" p14:dur="2000" advTm="68853"/>
    </mc:Choice>
    <mc:Fallback xmlns="">
      <p:transition spd="slow" advTm="68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469" x="2252663" y="3103563"/>
          <p14:tracePt t="476" x="2278063" y="3090863"/>
          <p14:tracePt t="492" x="2328863" y="3054350"/>
          <p14:tracePt t="508" x="2390775" y="3003550"/>
          <p14:tracePt t="526" x="2452688" y="2965450"/>
          <p14:tracePt t="526" x="2503488" y="2928938"/>
          <p14:tracePt t="542" x="2590800" y="2878138"/>
          <p14:tracePt t="558" x="2641600" y="2828925"/>
          <p14:tracePt t="576" x="2728913" y="2778125"/>
          <p14:tracePt t="577" x="2803525" y="2728913"/>
          <p14:tracePt t="592" x="2967038" y="2627313"/>
          <p14:tracePt t="609" x="3216275" y="2490788"/>
          <p14:tracePt t="626" x="3405188" y="2390775"/>
          <p14:tracePt t="627" x="3517900" y="2314575"/>
          <p14:tracePt t="642" x="3830638" y="2101850"/>
          <p14:tracePt t="659" x="4092575" y="1939925"/>
          <p14:tracePt t="675" x="4281488" y="1801813"/>
          <p14:tracePt t="676" x="4394200" y="1752600"/>
          <p14:tracePt t="692" x="4518025" y="1676400"/>
          <p14:tracePt t="693" x="4643438" y="1639888"/>
          <p14:tracePt t="709" x="4856163" y="1576388"/>
          <p14:tracePt t="725" x="4968875" y="1539875"/>
          <p14:tracePt t="726" x="5032375" y="1514475"/>
          <p14:tracePt t="741" x="5232400" y="1450975"/>
          <p14:tracePt t="758" x="5370513" y="1414463"/>
          <p14:tracePt t="776" x="5519738" y="1401763"/>
          <p14:tracePt t="792" x="5595938" y="1401763"/>
          <p14:tracePt t="808" x="5695950" y="1401763"/>
          <p14:tracePt t="825" x="5821363" y="1401763"/>
          <p14:tracePt t="826" x="5908675" y="1401763"/>
          <p14:tracePt t="842" x="6008688" y="1401763"/>
          <p14:tracePt t="859" x="6108700" y="1414463"/>
          <p14:tracePt t="875" x="6196013" y="1414463"/>
          <p14:tracePt t="876" x="6259513" y="1414463"/>
          <p14:tracePt t="892" x="6434138" y="1389063"/>
          <p14:tracePt t="909" x="6596063" y="1327150"/>
          <p14:tracePt t="925" x="6696075" y="1314450"/>
          <p14:tracePt t="942" x="6808788" y="1238250"/>
          <p14:tracePt t="958" x="6910388" y="1189038"/>
          <p14:tracePt t="975" x="6959600" y="1150938"/>
          <p14:tracePt t="976" x="6997700" y="1114425"/>
          <p14:tracePt t="992" x="7059613" y="1076325"/>
          <p14:tracePt t="1008" x="7110413" y="1050925"/>
          <p14:tracePt t="1025" x="7172325" y="989013"/>
          <p14:tracePt t="1026" x="7210425" y="950913"/>
          <p14:tracePt t="1042" x="7285038" y="825500"/>
          <p14:tracePt t="1059" x="7335838" y="725488"/>
          <p14:tracePt t="1076" x="7348538" y="612775"/>
          <p14:tracePt t="1077" x="7359650" y="538163"/>
          <p14:tracePt t="1091" x="7359650" y="400050"/>
          <p14:tracePt t="1109" x="7297738" y="238125"/>
          <p14:tracePt t="1126" x="7159625" y="50800"/>
          <p14:tracePt t="1256" x="4681538" y="74613"/>
          <p14:tracePt t="1261" x="4594225" y="138113"/>
          <p14:tracePt t="1274" x="4356100" y="312738"/>
          <p14:tracePt t="1291" x="3856038" y="612775"/>
          <p14:tracePt t="1292" x="3705225" y="712788"/>
          <p14:tracePt t="1308" x="3467100" y="889000"/>
          <p14:tracePt t="1325" x="3167063" y="1150938"/>
          <p14:tracePt t="1326" x="3016250" y="1263650"/>
          <p14:tracePt t="1342" x="2890838" y="1363663"/>
          <p14:tracePt t="1359" x="2741613" y="1539875"/>
          <p14:tracePt t="1375" x="2590800" y="1701800"/>
          <p14:tracePt t="1377" x="2490788" y="1801813"/>
          <p14:tracePt t="1392" x="2416175" y="1876425"/>
          <p14:tracePt t="1393" x="2339975" y="1952625"/>
          <p14:tracePt t="1409" x="2190750" y="2101850"/>
          <p14:tracePt t="1425" x="2078038" y="2227263"/>
          <p14:tracePt t="1427" x="2014538" y="2352675"/>
          <p14:tracePt t="1442" x="1952625" y="2478088"/>
          <p14:tracePt t="1443" x="1914525" y="2552700"/>
          <p14:tracePt t="1459" x="1814513" y="2728913"/>
          <p14:tracePt t="1475" x="1739900" y="2890838"/>
          <p14:tracePt t="1492" x="1665288" y="3103563"/>
          <p14:tracePt t="1494" x="1639888" y="3178175"/>
          <p14:tracePt t="1508" x="1577975" y="3303588"/>
          <p14:tracePt t="1525" x="1552575" y="3403600"/>
          <p14:tracePt t="1527" x="1539875" y="3467100"/>
          <p14:tracePt t="1542" x="1527175" y="3490913"/>
          <p14:tracePt t="1543" x="1514475" y="3554413"/>
          <p14:tracePt t="1559" x="1476375" y="3692525"/>
          <p14:tracePt t="1576" x="1452563" y="3879850"/>
          <p14:tracePt t="1578" x="1439863" y="3967163"/>
          <p14:tracePt t="1592" x="1427163" y="4054475"/>
          <p14:tracePt t="1593" x="1427163" y="4117975"/>
          <p14:tracePt t="1608" x="1414463" y="4354513"/>
          <p14:tracePt t="1626" x="1414463" y="4554538"/>
          <p14:tracePt t="1627" x="1414463" y="4630738"/>
          <p14:tracePt t="1641" x="1414463" y="4679950"/>
          <p14:tracePt t="1642" x="1414463" y="4730750"/>
          <p14:tracePt t="1659" x="1427163" y="4856163"/>
          <p14:tracePt t="1676" x="1439863" y="5005388"/>
          <p14:tracePt t="1677" x="1439863" y="5081588"/>
          <p14:tracePt t="1692" x="1439863" y="5156200"/>
          <p14:tracePt t="1693" x="1439863" y="5243513"/>
          <p14:tracePt t="1709" x="1439863" y="5368925"/>
          <p14:tracePt t="1726" x="1452563" y="5507038"/>
          <p14:tracePt t="1742" x="1489075" y="5656263"/>
          <p14:tracePt t="1743" x="1501775" y="5743575"/>
          <p14:tracePt t="1759" x="1514475" y="5894388"/>
          <p14:tracePt t="1776" x="1539875" y="5994400"/>
          <p14:tracePt t="1777" x="1539875" y="6032500"/>
          <p14:tracePt t="1792" x="1552575" y="6081713"/>
          <p14:tracePt t="1793" x="1565275" y="6119813"/>
          <p14:tracePt t="1808" x="1601788" y="6194425"/>
          <p14:tracePt t="1825" x="1627188" y="6232525"/>
          <p14:tracePt t="1827" x="1639888" y="6281738"/>
          <p14:tracePt t="1842" x="1665288" y="6294438"/>
          <p14:tracePt t="1843" x="1689100" y="6319838"/>
          <p14:tracePt t="1858" x="1714500" y="6370638"/>
          <p14:tracePt t="1876" x="1752600" y="6394450"/>
          <p14:tracePt t="1877" x="1778000" y="6419850"/>
          <p14:tracePt t="1892" x="1790700" y="6445250"/>
          <p14:tracePt t="1893" x="1827213" y="6470650"/>
          <p14:tracePt t="1908" x="1903413" y="6507163"/>
          <p14:tracePt t="1926" x="1978025" y="6557963"/>
          <p14:tracePt t="1942" x="2039938" y="6583363"/>
          <p14:tracePt t="1959" x="2178050" y="6607175"/>
          <p14:tracePt t="1977" x="2265363" y="6645275"/>
          <p14:tracePt t="1992" x="2303463" y="6670675"/>
          <p14:tracePt t="1993" x="2328863" y="6683375"/>
          <p14:tracePt t="2009" x="2441575" y="6696075"/>
          <p14:tracePt t="2026" x="2578100" y="6732588"/>
          <p14:tracePt t="2027" x="2678113" y="6757988"/>
          <p14:tracePt t="2042" x="2767013" y="6770688"/>
          <p14:tracePt t="2043" x="2841625" y="6770688"/>
          <p14:tracePt t="2059" x="2941638" y="6783388"/>
          <p14:tracePt t="2076" x="3103563" y="6783388"/>
          <p14:tracePt t="2077" x="3241675" y="6783388"/>
          <p14:tracePt t="2092" x="3328988" y="6783388"/>
          <p14:tracePt t="2093" x="3429000" y="6770688"/>
          <p14:tracePt t="2108" x="3617913" y="6770688"/>
          <p14:tracePt t="2125" x="3805238" y="6745288"/>
          <p14:tracePt t="2127" x="3943350" y="6719888"/>
          <p14:tracePt t="2142" x="4043363" y="6707188"/>
          <p14:tracePt t="2158" x="4343400" y="6645275"/>
          <p14:tracePt t="2176" x="4619625" y="6557963"/>
          <p14:tracePt t="2178" x="4843463" y="6519863"/>
          <p14:tracePt t="2192" x="4994275" y="6483350"/>
          <p14:tracePt t="2192" x="5106988" y="6445250"/>
          <p14:tracePt t="2209" x="5457825" y="6357938"/>
          <p14:tracePt t="2226" x="5745163" y="6269038"/>
          <p14:tracePt t="2227" x="5857875" y="6245225"/>
          <p14:tracePt t="2242" x="5957888" y="6207125"/>
          <p14:tracePt t="2242" x="6096000" y="6157913"/>
          <p14:tracePt t="2258" x="6321425" y="6107113"/>
          <p14:tracePt t="2277" x="6508750" y="6045200"/>
          <p14:tracePt t="2278" x="6596063" y="6019800"/>
          <p14:tracePt t="2292" x="6684963" y="5969000"/>
          <p14:tracePt t="2293" x="6808788" y="5881688"/>
          <p14:tracePt t="2308" x="7085013" y="5743575"/>
          <p14:tracePt t="2326" x="7310438" y="5619750"/>
          <p14:tracePt t="2327" x="7410450" y="5556250"/>
          <p14:tracePt t="2342" x="7472363" y="5494338"/>
          <p14:tracePt t="2343" x="7597775" y="5394325"/>
          <p14:tracePt t="2359" x="7785100" y="5268913"/>
          <p14:tracePt t="2376" x="7935913" y="5156200"/>
          <p14:tracePt t="2377" x="7948613" y="5130800"/>
          <p14:tracePt t="2392" x="8048625" y="5018088"/>
          <p14:tracePt t="2393" x="8074025" y="4981575"/>
          <p14:tracePt t="2408" x="8174038" y="4830763"/>
          <p14:tracePt t="2426" x="8261350" y="4567238"/>
          <p14:tracePt t="2427" x="8324850" y="4454525"/>
          <p14:tracePt t="2442" x="8361363" y="4318000"/>
          <p14:tracePt t="2444" x="8424863" y="4041775"/>
          <p14:tracePt t="2458" x="8548688" y="3654425"/>
          <p14:tracePt t="2476" x="8637588" y="3429000"/>
          <p14:tracePt t="2492" x="8661400" y="3203575"/>
          <p14:tracePt t="2493" x="8674100" y="3065463"/>
          <p14:tracePt t="2508" x="8686800" y="2941638"/>
          <p14:tracePt t="2525" x="8674100" y="2778125"/>
          <p14:tracePt t="2542" x="8624888" y="2565400"/>
          <p14:tracePt t="2543" x="8586788" y="2465388"/>
          <p14:tracePt t="2558" x="8499475" y="2252663"/>
          <p14:tracePt t="2575" x="8399463" y="1989138"/>
          <p14:tracePt t="2592" x="8286750" y="1727200"/>
          <p14:tracePt t="2593" x="8248650" y="1614488"/>
          <p14:tracePt t="2608" x="8148638" y="1401763"/>
          <p14:tracePt t="2625" x="8035925" y="1201738"/>
          <p14:tracePt t="2642" x="7886700" y="1050925"/>
          <p14:tracePt t="2643" x="7797800" y="950913"/>
          <p14:tracePt t="2658" x="7635875" y="825500"/>
          <p14:tracePt t="2676" x="7335838" y="650875"/>
          <p14:tracePt t="2692" x="6946900" y="538163"/>
          <p14:tracePt t="2693" x="6859588" y="512763"/>
          <p14:tracePt t="2709" x="6496050" y="400050"/>
          <p14:tracePt t="2725" x="6057900" y="374650"/>
          <p14:tracePt t="2727" x="5945188" y="374650"/>
          <p14:tracePt t="2742" x="5645150" y="374650"/>
          <p14:tracePt t="2758" x="5068888" y="400050"/>
          <p14:tracePt t="2775" x="4568825" y="412750"/>
          <p14:tracePt t="2792" x="4330700" y="450850"/>
          <p14:tracePt t="2794" x="4181475" y="476250"/>
          <p14:tracePt t="2809" x="3843338" y="512763"/>
          <p14:tracePt t="2826" x="3617913" y="550863"/>
          <p14:tracePt t="2828" x="3554413" y="576263"/>
          <p14:tracePt t="2842" x="3467100" y="600075"/>
          <p14:tracePt t="2842" x="3341688" y="625475"/>
          <p14:tracePt t="2858" x="3141663" y="663575"/>
          <p14:tracePt t="2875" x="2954338" y="738188"/>
          <p14:tracePt t="2892" x="2841625" y="788988"/>
          <p14:tracePt t="2893" x="2778125" y="825500"/>
          <p14:tracePt t="2908" x="2616200" y="976313"/>
          <p14:tracePt t="2925" x="2390775" y="1138238"/>
          <p14:tracePt t="2927" x="2339975" y="1189038"/>
          <p14:tracePt t="2942" x="2278063" y="1263650"/>
          <p14:tracePt t="2959" x="2090738" y="1501775"/>
          <p14:tracePt t="2976" x="1978025" y="1701800"/>
          <p14:tracePt t="2978" x="1927225" y="1776413"/>
          <p14:tracePt t="2992" x="1878013" y="1876425"/>
          <p14:tracePt t="2993" x="1827213" y="1914525"/>
          <p14:tracePt t="3008" x="1714500" y="2027238"/>
          <p14:tracePt t="3025" x="1639888" y="2101850"/>
          <p14:tracePt t="3042" x="1601788" y="2152650"/>
          <p14:tracePt t="3043" x="1577975" y="2165350"/>
          <p14:tracePt t="3058" x="1565275" y="2201863"/>
          <p14:tracePt t="3075" x="1552575" y="2214563"/>
          <p14:tracePt t="3092" x="1527175" y="2252663"/>
          <p14:tracePt t="3109" x="1501775" y="2278063"/>
          <p14:tracePt t="3125" x="1489075" y="2290763"/>
          <p14:tracePt t="3142" x="1489075" y="2303463"/>
          <p14:tracePt t="3142" x="1489075" y="2314575"/>
          <p14:tracePt t="3163" x="1476375" y="2314575"/>
          <p14:tracePt t="3175" x="1476375" y="2327275"/>
          <p14:tracePt t="4522" x="1489075" y="2278063"/>
          <p14:tracePt t="4529" x="1514475" y="2239963"/>
          <p14:tracePt t="4541" x="1527175" y="2190750"/>
          <p14:tracePt t="4558" x="1589088" y="2078038"/>
          <p14:tracePt t="4575" x="1627188" y="2014538"/>
          <p14:tracePt t="4592" x="1652588" y="1965325"/>
          <p14:tracePt t="4593" x="1677988" y="1939925"/>
          <p14:tracePt t="4609" x="1714500" y="1901825"/>
          <p14:tracePt t="4625" x="1752600" y="1839913"/>
          <p14:tracePt t="4643" x="1801813" y="1801813"/>
          <p14:tracePt t="4644" x="1827213" y="1752600"/>
          <p14:tracePt t="4658" x="1852613" y="1701800"/>
          <p14:tracePt t="4675" x="1890713" y="1652588"/>
          <p14:tracePt t="4692" x="1914525" y="1601788"/>
          <p14:tracePt t="4693" x="1927225" y="1576388"/>
          <p14:tracePt t="4709" x="1939925" y="1527175"/>
          <p14:tracePt t="4726" x="1965325" y="1476375"/>
          <p14:tracePt t="4743" x="1990725" y="1427163"/>
          <p14:tracePt t="4759" x="2027238" y="1327150"/>
          <p14:tracePt t="4775" x="2078038" y="1227138"/>
          <p14:tracePt t="4792" x="2116138" y="1114425"/>
          <p14:tracePt t="4809" x="2165350" y="989013"/>
          <p14:tracePt t="4810" x="2190750" y="938213"/>
          <p14:tracePt t="4826" x="2228850" y="850900"/>
          <p14:tracePt t="4842" x="2239963" y="812800"/>
          <p14:tracePt t="4859" x="2239963" y="776288"/>
          <p14:tracePt t="4860" x="2252663" y="763588"/>
          <p14:tracePt t="4875" x="2252663" y="750888"/>
          <p14:tracePt t="4893" x="2252663" y="738188"/>
          <p14:tracePt t="4958" x="2252663" y="725488"/>
          <p14:tracePt t="4993" x="2252663" y="712788"/>
          <p14:tracePt t="5487" x="2265363" y="712788"/>
          <p14:tracePt t="5494" x="2303463" y="712788"/>
          <p14:tracePt t="5508" x="2328863" y="712788"/>
          <p14:tracePt t="5509" x="2378075" y="712788"/>
          <p14:tracePt t="5525" x="2478088" y="712788"/>
          <p14:tracePt t="5542" x="2565400" y="712788"/>
          <p14:tracePt t="5544" x="2603500" y="700088"/>
          <p14:tracePt t="5559" x="2641600" y="700088"/>
          <p14:tracePt t="5559" x="2654300" y="700088"/>
          <p14:tracePt t="5575" x="2690813" y="688975"/>
          <p14:tracePt t="5592" x="2728913" y="688975"/>
          <p14:tracePt t="5609" x="2741613" y="688975"/>
          <p14:tracePt t="5679" x="2754313" y="688975"/>
          <p14:tracePt t="5880" x="2728913" y="688975"/>
          <p14:tracePt t="5887" x="2703513" y="688975"/>
          <p14:tracePt t="5894" x="2678113" y="688975"/>
          <p14:tracePt t="5909" x="2654300" y="688975"/>
          <p14:tracePt t="5910" x="2628900" y="688975"/>
          <p14:tracePt t="5925" x="2603500" y="688975"/>
          <p14:tracePt t="5942" x="2590800" y="688975"/>
          <p14:tracePt t="5959" x="2578100" y="688975"/>
          <p14:tracePt t="5959" x="2565400" y="688975"/>
          <p14:tracePt t="5994" x="2554288" y="688975"/>
          <p14:tracePt t="9160" x="2554288" y="676275"/>
          <p14:tracePt t="9167" x="2565400" y="676275"/>
          <p14:tracePt t="9175" x="2565400" y="663575"/>
          <p14:tracePt t="9191" x="2578100" y="625475"/>
          <p14:tracePt t="9208" x="2590800" y="612775"/>
          <p14:tracePt t="9225" x="2590800" y="600075"/>
          <p14:tracePt t="9246" x="2590800" y="588963"/>
          <p14:tracePt t="9275" x="2616200" y="576263"/>
          <p14:tracePt t="9303" x="2616200" y="563563"/>
          <p14:tracePt t="9317" x="2628900" y="550863"/>
          <p14:tracePt t="9331" x="2628900" y="538163"/>
          <p14:tracePt t="9341" x="2641600" y="538163"/>
          <p14:tracePt t="9358" x="2654300" y="525463"/>
          <p14:tracePt t="9359" x="2654300" y="512763"/>
          <p14:tracePt t="9376" x="2667000" y="487363"/>
          <p14:tracePt t="9391" x="2703513" y="463550"/>
          <p14:tracePt t="9409" x="2716213" y="438150"/>
          <p14:tracePt t="9425" x="2728913" y="425450"/>
          <p14:tracePt t="9426" x="2741613" y="412750"/>
          <p14:tracePt t="9442" x="2741613" y="400050"/>
          <p14:tracePt t="9459" x="2741613" y="387350"/>
          <p14:tracePt t="9475" x="2767013" y="374650"/>
          <p14:tracePt t="9476" x="2778125" y="350838"/>
          <p14:tracePt t="9491" x="2790825" y="312738"/>
          <p14:tracePt t="9509" x="2803525" y="300038"/>
          <p14:tracePt t="9510" x="2803525" y="274638"/>
          <p14:tracePt t="9526" x="2803525" y="263525"/>
          <p14:tracePt t="9542" x="2816225" y="238125"/>
          <p14:tracePt t="9560" x="2816225" y="225425"/>
          <p14:tracePt t="9618" x="2816225" y="212725"/>
          <p14:tracePt t="9661" x="2816225" y="200025"/>
          <p14:tracePt t="11219" x="2816225" y="212725"/>
          <p14:tracePt t="11226" x="2828925" y="238125"/>
          <p14:tracePt t="11241" x="2828925" y="300038"/>
          <p14:tracePt t="11258" x="2841625" y="338138"/>
          <p14:tracePt t="11274" x="2841625" y="387350"/>
          <p14:tracePt t="11291" x="2841625" y="412750"/>
          <p14:tracePt t="11308" x="2841625" y="438150"/>
          <p14:tracePt t="11326" x="2841625" y="463550"/>
          <p14:tracePt t="11347" x="2854325" y="476250"/>
          <p14:tracePt t="11390" x="2854325" y="487363"/>
          <p14:tracePt t="11447" x="2854325" y="512763"/>
          <p14:tracePt t="11483" x="2867025" y="525463"/>
          <p14:tracePt t="11540" x="2867025" y="538163"/>
          <p14:tracePt t="12955" x="2890838" y="550863"/>
          <p14:tracePt t="12963" x="2903538" y="563563"/>
          <p14:tracePt t="12975" x="2954338" y="576263"/>
          <p14:tracePt t="12977" x="2979738" y="576263"/>
          <p14:tracePt t="12992" x="2992438" y="576263"/>
          <p14:tracePt t="12993" x="3028950" y="576263"/>
          <p14:tracePt t="13008" x="3079750" y="576263"/>
          <p14:tracePt t="13026" x="3128963" y="576263"/>
          <p14:tracePt t="13027" x="3141663" y="576263"/>
          <p14:tracePt t="13041" x="3167063" y="576263"/>
          <p14:tracePt t="13042" x="3179763" y="576263"/>
          <p14:tracePt t="13058" x="3216275" y="576263"/>
          <p14:tracePt t="13075" x="3254375" y="576263"/>
          <p14:tracePt t="13076" x="3267075" y="576263"/>
          <p14:tracePt t="13091" x="3305175" y="576263"/>
          <p14:tracePt t="13092" x="3328988" y="563563"/>
          <p14:tracePt t="13108" x="3379788" y="550863"/>
          <p14:tracePt t="13125" x="3417888" y="550863"/>
          <p14:tracePt t="13127" x="3441700" y="538163"/>
          <p14:tracePt t="13141" x="3467100" y="525463"/>
          <p14:tracePt t="13142" x="3479800" y="525463"/>
          <p14:tracePt t="13158" x="3517900" y="512763"/>
          <p14:tracePt t="13175" x="3541713" y="500063"/>
          <p14:tracePt t="13176" x="3554413" y="500063"/>
          <p14:tracePt t="13192" x="3567113" y="500063"/>
          <p14:tracePt t="13208" x="3592513" y="500063"/>
          <p14:tracePt t="13225" x="3605213" y="500063"/>
          <p14:tracePt t="13242" x="3630613" y="487363"/>
          <p14:tracePt t="13258" x="3643313" y="487363"/>
          <p14:tracePt t="13284" x="3654425" y="487363"/>
          <p14:tracePt t="13292" x="3654425" y="476250"/>
          <p14:tracePt t="13356" x="3667125" y="476250"/>
          <p14:tracePt t="16214" x="3679825" y="476250"/>
          <p14:tracePt t="16221" x="3692525" y="487363"/>
          <p14:tracePt t="16236" x="3705225" y="487363"/>
          <p14:tracePt t="16241" x="3743325" y="487363"/>
          <p14:tracePt t="16258" x="3756025" y="500063"/>
          <p14:tracePt t="16274" x="3779838" y="512763"/>
          <p14:tracePt t="16291" x="3817938" y="512763"/>
          <p14:tracePt t="16293" x="3843338" y="525463"/>
          <p14:tracePt t="16309" x="3867150" y="525463"/>
          <p14:tracePt t="16325" x="3892550" y="525463"/>
          <p14:tracePt t="16342" x="3917950" y="538163"/>
          <p14:tracePt t="16358" x="3943350" y="538163"/>
          <p14:tracePt t="16375" x="3968750" y="550863"/>
          <p14:tracePt t="16392" x="3979863" y="550863"/>
          <p14:tracePt t="16393" x="3992563" y="550863"/>
          <p14:tracePt t="16408" x="4005263" y="550863"/>
          <p14:tracePt t="16425" x="4017963" y="563563"/>
          <p14:tracePt t="16442" x="4030663" y="563563"/>
          <p14:tracePt t="16443" x="4043363" y="563563"/>
          <p14:tracePt t="16464" x="4056063" y="563563"/>
          <p14:tracePt t="16478" x="4068763" y="563563"/>
          <p14:tracePt t="16550" x="4081463" y="563563"/>
          <p14:tracePt t="16750" x="4092575" y="563563"/>
          <p14:tracePt t="16759" x="4105275" y="563563"/>
          <p14:tracePt t="16764" x="4117975" y="563563"/>
          <p14:tracePt t="16774" x="4143375" y="563563"/>
          <p14:tracePt t="16791" x="4168775" y="563563"/>
          <p14:tracePt t="16793" x="4192588" y="563563"/>
          <p14:tracePt t="16808" x="4205288" y="563563"/>
          <p14:tracePt t="16808" x="4230688" y="563563"/>
          <p14:tracePt t="16824" x="4268788" y="550863"/>
          <p14:tracePt t="16841" x="4305300" y="538163"/>
          <p14:tracePt t="16843" x="4343400" y="538163"/>
          <p14:tracePt t="16858" x="4356100" y="525463"/>
          <p14:tracePt t="16858" x="4368800" y="525463"/>
          <p14:tracePt t="16875" x="4430713" y="512763"/>
          <p14:tracePt t="16892" x="4456113" y="500063"/>
          <p14:tracePt t="16908" x="4518025" y="500063"/>
          <p14:tracePt t="16909" x="4556125" y="500063"/>
          <p14:tracePt t="16925" x="4630738" y="487363"/>
          <p14:tracePt t="16941" x="4706938" y="476250"/>
          <p14:tracePt t="16958" x="4768850" y="450850"/>
          <p14:tracePt t="16959" x="4794250" y="450850"/>
          <p14:tracePt t="16975" x="4843463" y="425450"/>
          <p14:tracePt t="16992" x="4894263" y="400050"/>
          <p14:tracePt t="16993" x="4932363" y="387350"/>
          <p14:tracePt t="17008" x="4956175" y="387350"/>
          <p14:tracePt t="17024" x="5019675" y="325438"/>
          <p14:tracePt t="17042" x="5068888" y="287338"/>
          <p14:tracePt t="17059" x="5094288" y="263525"/>
          <p14:tracePt t="17060" x="5094288" y="250825"/>
          <p14:tracePt t="17075" x="5119688" y="238125"/>
          <p14:tracePt t="17092" x="5132388" y="238125"/>
          <p14:tracePt t="17108" x="5132388" y="225425"/>
          <p14:tracePt t="17109" x="5145088" y="225425"/>
          <p14:tracePt t="17124" x="5157788" y="200025"/>
          <p14:tracePt t="17142" x="5181600" y="150813"/>
          <p14:tracePt t="17143" x="5181600" y="125413"/>
          <p14:tracePt t="17158" x="5181600" y="100013"/>
          <p14:tracePt t="17159" x="5181600" y="61913"/>
          <p14:tracePt t="17174" x="5157788" y="12700"/>
          <p14:tracePt t="17480" x="3643313" y="12700"/>
          <p14:tracePt t="17493" x="3630613" y="12700"/>
          <p14:tracePt t="17508" x="3617913" y="12700"/>
          <p14:tracePt t="17524" x="3592513" y="25400"/>
          <p14:tracePt t="17565" x="3579813" y="38100"/>
          <p14:tracePt t="17579" x="3567113" y="61913"/>
          <p14:tracePt t="17585" x="3554413" y="87313"/>
          <p14:tracePt t="17593" x="3554413" y="112713"/>
          <p14:tracePt t="17608" x="3541713" y="138113"/>
          <p14:tracePt t="17608" x="3541713" y="174625"/>
          <p14:tracePt t="17624" x="3530600" y="238125"/>
          <p14:tracePt t="17641" x="3530600" y="300038"/>
          <p14:tracePt t="17658" x="3530600" y="363538"/>
          <p14:tracePt t="17659" x="3530600" y="387350"/>
          <p14:tracePt t="17674" x="3530600" y="425450"/>
          <p14:tracePt t="17691" x="3530600" y="438150"/>
          <p14:tracePt t="17708" x="3530600" y="450850"/>
          <p14:tracePt t="17709" x="3530600" y="463550"/>
          <p14:tracePt t="17725" x="3530600" y="476250"/>
          <p14:tracePt t="17741" x="3541713" y="487363"/>
          <p14:tracePt t="17759" x="3554413" y="512763"/>
          <p14:tracePt t="17760" x="3567113" y="512763"/>
          <p14:tracePt t="17774" x="3579813" y="538163"/>
          <p14:tracePt t="17791" x="3579813" y="550863"/>
          <p14:tracePt t="17793" x="3579813" y="563563"/>
          <p14:tracePt t="17808" x="3579813" y="576263"/>
          <p14:tracePt t="17829" x="3592513" y="576263"/>
          <p14:tracePt t="17858" x="3592513" y="588963"/>
          <p14:tracePt t="17901" x="3592513" y="600075"/>
          <p14:tracePt t="17951" x="3592513" y="612775"/>
          <p14:tracePt t="17959" x="3567113" y="625475"/>
          <p14:tracePt t="17975" x="3517900" y="650875"/>
          <p14:tracePt t="17991" x="3505200" y="650875"/>
          <p14:tracePt t="18008" x="3417888" y="676275"/>
          <p14:tracePt t="18009" x="3379788" y="688975"/>
          <p14:tracePt t="18025" x="3305175" y="700088"/>
          <p14:tracePt t="18041" x="3205163" y="725488"/>
          <p14:tracePt t="18058" x="3092450" y="738188"/>
          <p14:tracePt t="18059" x="3067050" y="750888"/>
          <p14:tracePt t="18075" x="2979738" y="763588"/>
          <p14:tracePt t="18091" x="2916238" y="776288"/>
          <p14:tracePt t="18108" x="2867025" y="776288"/>
          <p14:tracePt t="18109" x="2828925" y="776288"/>
          <p14:tracePt t="18124" x="2803525" y="776288"/>
          <p14:tracePt t="18142" x="2754313" y="776288"/>
          <p14:tracePt t="18158" x="2678113" y="788988"/>
          <p14:tracePt t="18174" x="2590800" y="812800"/>
          <p14:tracePt t="18191" x="2541588" y="838200"/>
          <p14:tracePt t="18208" x="2516188" y="863600"/>
          <p14:tracePt t="18209" x="2503488" y="863600"/>
          <p14:tracePt t="18224" x="2490788" y="863600"/>
          <p14:tracePt t="18242" x="2465388" y="876300"/>
          <p14:tracePt t="18258" x="2452688" y="876300"/>
          <p14:tracePt t="18308" x="2452688" y="889000"/>
          <p14:tracePt t="18315" x="2441575" y="889000"/>
          <p14:tracePt t="18344" x="2441575" y="901700"/>
          <p14:tracePt t="20624" x="2441575" y="912813"/>
          <p14:tracePt t="20739" x="2441575" y="925513"/>
          <p14:tracePt t="21132" x="2428875" y="925513"/>
          <p14:tracePt t="21296" x="2403475" y="925513"/>
          <p14:tracePt t="21318" x="2403475" y="938213"/>
          <p14:tracePt t="21325" x="2352675" y="989013"/>
          <p14:tracePt t="21341" x="2316163" y="1014413"/>
          <p14:tracePt t="21358" x="2303463" y="1025525"/>
          <p14:tracePt t="21360" x="2290763" y="1038225"/>
          <p14:tracePt t="21375" x="2278063" y="1038225"/>
          <p14:tracePt t="21396" x="2278063" y="1050925"/>
          <p14:tracePt t="21432" x="2278063" y="1063625"/>
          <p14:tracePt t="21438" x="2265363" y="1063625"/>
          <p14:tracePt t="27107" x="2278063" y="1076325"/>
          <p14:tracePt t="27113" x="2328863" y="1101725"/>
          <p14:tracePt t="27124" x="2403475" y="1125538"/>
          <p14:tracePt t="27141" x="2578100" y="1201738"/>
          <p14:tracePt t="27142" x="2667000" y="1227138"/>
          <p14:tracePt t="27158" x="2841625" y="1327150"/>
          <p14:tracePt t="27174" x="2992438" y="1439863"/>
          <p14:tracePt t="27191" x="3103563" y="1539875"/>
          <p14:tracePt t="27207" x="3192463" y="1639888"/>
          <p14:tracePt t="27225" x="3241675" y="1701800"/>
          <p14:tracePt t="27242" x="3254375" y="1727200"/>
          <p14:tracePt t="27258" x="3267075" y="1752600"/>
          <p14:tracePt t="27275" x="3267075" y="1765300"/>
          <p14:tracePt t="27293" x="3267075" y="1776413"/>
          <p14:tracePt t="27308" x="3267075" y="1801813"/>
          <p14:tracePt t="27325" x="3241675" y="1914525"/>
          <p14:tracePt t="27341" x="3216275" y="1989138"/>
          <p14:tracePt t="27342" x="3179763" y="2027238"/>
          <p14:tracePt t="27358" x="3167063" y="2089150"/>
          <p14:tracePt t="27373" x="3141663" y="2127250"/>
          <p14:tracePt t="27390" x="3128963" y="2165350"/>
          <p14:tracePt t="27407" x="3092450" y="2227263"/>
          <p14:tracePt t="27424" x="3079750" y="2252663"/>
          <p14:tracePt t="27441" x="3054350" y="2290763"/>
          <p14:tracePt t="27442" x="3003550" y="2327275"/>
          <p14:tracePt t="27457" x="2890838" y="2390775"/>
          <p14:tracePt t="27474" x="2778125" y="2452688"/>
          <p14:tracePt t="27491" x="2703513" y="2478088"/>
          <p14:tracePt t="27493" x="2667000" y="2490788"/>
          <p14:tracePt t="27507" x="2654300" y="2503488"/>
          <p14:tracePt t="27508" x="2628900" y="2516188"/>
          <p14:tracePt t="27524" x="2603500" y="2540000"/>
          <p14:tracePt t="27541" x="2590800" y="2540000"/>
          <p14:tracePt t="27542" x="2578100" y="2552700"/>
          <p14:tracePt t="27558" x="2554288" y="2552700"/>
          <p14:tracePt t="27574" x="2541588" y="2565400"/>
          <p14:tracePt t="27591" x="2516188" y="2590800"/>
          <p14:tracePt t="27608" x="2503488" y="2603500"/>
          <p14:tracePt t="27609" x="2503488" y="2616200"/>
          <p14:tracePt t="27625" x="2478088" y="2627313"/>
          <p14:tracePt t="27641" x="2465388" y="2640013"/>
          <p14:tracePt t="27657" x="2452688" y="2640013"/>
          <p14:tracePt t="27659" x="2452688" y="2652713"/>
          <p14:tracePt t="27674" x="2441575" y="2665413"/>
          <p14:tracePt t="27691" x="2428875" y="2678113"/>
          <p14:tracePt t="27693" x="2428875" y="2690813"/>
          <p14:tracePt t="27708" x="2428875" y="2716213"/>
          <p14:tracePt t="27724" x="2428875" y="2765425"/>
          <p14:tracePt t="27742" x="2428875" y="2816225"/>
          <p14:tracePt t="27758" x="2428875" y="2852738"/>
          <p14:tracePt t="27758" x="2428875" y="2878138"/>
          <p14:tracePt t="27774" x="2428875" y="2916238"/>
          <p14:tracePt t="27791" x="2428875" y="2941638"/>
          <p14:tracePt t="27807" x="2428875" y="2965450"/>
          <p14:tracePt t="27824" x="2428875" y="2978150"/>
          <p14:tracePt t="27841" x="2428875" y="3003550"/>
          <p14:tracePt t="27842" x="2441575" y="3016250"/>
          <p14:tracePt t="27858" x="2441575" y="3028950"/>
          <p14:tracePt t="27875" x="2452688" y="3041650"/>
          <p14:tracePt t="27891" x="2465388" y="3054350"/>
          <p14:tracePt t="27892" x="2465388" y="3065463"/>
          <p14:tracePt t="27907" x="2465388" y="3078163"/>
          <p14:tracePt t="27908" x="2465388" y="3090863"/>
          <p14:tracePt t="27925" x="2465388" y="3103563"/>
          <p14:tracePt t="27942" x="2478088" y="3116263"/>
          <p14:tracePt t="27957" x="2490788" y="3116263"/>
          <p14:tracePt t="27975" x="2503488" y="3141663"/>
          <p14:tracePt t="27991" x="2503488" y="3154363"/>
          <p14:tracePt t="28007" x="2528888" y="3154363"/>
          <p14:tracePt t="28025" x="2528888" y="3165475"/>
          <p14:tracePt t="28041" x="2541588" y="3165475"/>
          <p14:tracePt t="28042" x="2541588" y="3178175"/>
          <p14:tracePt t="28071" x="2554288" y="3178175"/>
          <p14:tracePt t="28085" x="2565400" y="3178175"/>
          <p14:tracePt t="28092" x="2578100" y="3190875"/>
          <p14:tracePt t="28108" x="2603500" y="3190875"/>
          <p14:tracePt t="28124" x="2616200" y="3203575"/>
          <p14:tracePt t="28142" x="2641600" y="3203575"/>
          <p14:tracePt t="28164" x="2654300" y="3203575"/>
          <p14:tracePt t="28222" x="2667000" y="3203575"/>
          <p14:tracePt t="28264" x="2678113" y="3203575"/>
          <p14:tracePt t="28479" x="2690813" y="3203575"/>
          <p14:tracePt t="28485" x="2716213" y="3190875"/>
          <p14:tracePt t="28500" x="2728913" y="3178175"/>
          <p14:tracePt t="28508" x="2741613" y="3165475"/>
          <p14:tracePt t="28524" x="2754313" y="3154363"/>
          <p14:tracePt t="28541" x="2778125" y="3154363"/>
          <p14:tracePt t="28558" x="2790825" y="3141663"/>
          <p14:tracePt t="28558" x="2803525" y="3141663"/>
          <p14:tracePt t="28574" x="2816225" y="3128963"/>
          <p14:tracePt t="28591" x="2867025" y="3116263"/>
          <p14:tracePt t="28593" x="2879725" y="3116263"/>
          <p14:tracePt t="28608" x="2903538" y="3103563"/>
          <p14:tracePt t="28608" x="2916238" y="3103563"/>
          <p14:tracePt t="28624" x="2967038" y="3078163"/>
          <p14:tracePt t="28641" x="3016250" y="3065463"/>
          <p14:tracePt t="28643" x="3028950" y="3065463"/>
          <p14:tracePt t="28658" x="3041650" y="3065463"/>
          <p14:tracePt t="28674" x="3054350" y="3065463"/>
          <p14:tracePt t="28743" x="3067050" y="3065463"/>
          <p14:tracePt t="28800" x="3079750" y="3065463"/>
          <p14:tracePt t="29129" x="3092450" y="3054350"/>
          <p14:tracePt t="29136" x="3128963" y="3016250"/>
          <p14:tracePt t="29143" x="3141663" y="2990850"/>
          <p14:tracePt t="29157" x="3179763" y="2965450"/>
          <p14:tracePt t="29174" x="3267075" y="2928938"/>
          <p14:tracePt t="29190" x="3305175" y="2903538"/>
          <p14:tracePt t="29208" x="3328988" y="2890838"/>
          <p14:tracePt t="29209" x="3354388" y="2878138"/>
          <p14:tracePt t="29225" x="3379788" y="2878138"/>
          <p14:tracePt t="29241" x="3405188" y="2852738"/>
          <p14:tracePt t="29258" x="3454400" y="2852738"/>
          <p14:tracePt t="29258" x="3467100" y="2852738"/>
          <p14:tracePt t="29274" x="3492500" y="2828925"/>
          <p14:tracePt t="29291" x="3541713" y="2816225"/>
          <p14:tracePt t="29307" x="3554413" y="2816225"/>
          <p14:tracePt t="29329" x="3567113" y="2816225"/>
          <p14:tracePt t="29343" x="3567113" y="2803525"/>
          <p14:tracePt t="29393" x="3567113" y="2790825"/>
          <p14:tracePt t="29400" x="3579813" y="2790825"/>
          <p14:tracePt t="29451" x="3592513" y="2790825"/>
          <p14:tracePt t="29773" x="3567113" y="2790825"/>
          <p14:tracePt t="29779" x="3530600" y="2790825"/>
          <p14:tracePt t="29791" x="3505200" y="2790825"/>
          <p14:tracePt t="29808" x="3479800" y="2790825"/>
          <p14:tracePt t="29809" x="3441700" y="2790825"/>
          <p14:tracePt t="29824" x="3405188" y="2778125"/>
          <p14:tracePt t="29841" x="3354388" y="2765425"/>
          <p14:tracePt t="29858" x="3305175" y="2740025"/>
          <p14:tracePt t="29859" x="3279775" y="2728913"/>
          <p14:tracePt t="29875" x="3241675" y="2716213"/>
          <p14:tracePt t="29891" x="3216275" y="2703513"/>
          <p14:tracePt t="29894" x="3192463" y="2690813"/>
          <p14:tracePt t="29909" x="3179763" y="2690813"/>
          <p14:tracePt t="29924" x="3154363" y="2690813"/>
          <p14:tracePt t="29943" x="3154363" y="2678113"/>
          <p14:tracePt t="29957" x="3141663" y="2678113"/>
          <p14:tracePt t="29974" x="3141663" y="2665413"/>
          <p14:tracePt t="30001" x="3128963" y="2665413"/>
          <p14:tracePt t="30008" x="3128963" y="2652713"/>
          <p14:tracePt t="30024" x="3103563" y="2640013"/>
          <p14:tracePt t="30041" x="3092450" y="2640013"/>
          <p14:tracePt t="30058" x="3079750" y="2627313"/>
          <p14:tracePt t="30074" x="3067050" y="2627313"/>
          <p14:tracePt t="30091" x="3054350" y="2616200"/>
          <p14:tracePt t="30108" x="3041650" y="2616200"/>
          <p14:tracePt t="30108" x="3028950" y="2616200"/>
          <p14:tracePt t="30124" x="3016250" y="2616200"/>
          <p14:tracePt t="30141" x="3003550" y="2616200"/>
          <p14:tracePt t="30158" x="2992438" y="2616200"/>
          <p14:tracePt t="30179" x="2979738" y="2616200"/>
          <p14:tracePt t="30193" x="2967038" y="2616200"/>
          <p14:tracePt t="30207" x="2954338" y="2616200"/>
          <p14:tracePt t="30237" x="2941638" y="2616200"/>
          <p14:tracePt t="30308" x="2928938" y="2616200"/>
          <p14:tracePt t="30344" x="2916238" y="2616200"/>
          <p14:tracePt t="30837" x="2890838" y="2616200"/>
          <p14:tracePt t="30853" x="2890838" y="2627313"/>
          <p14:tracePt t="30859" x="2879725" y="2640013"/>
          <p14:tracePt t="30874" x="2879725" y="2652713"/>
          <p14:tracePt t="30916" x="2879725" y="2665413"/>
          <p14:tracePt t="30951" x="2879725" y="2678113"/>
          <p14:tracePt t="30966" x="2879725" y="2690813"/>
          <p14:tracePt t="30974" x="2879725" y="2703513"/>
          <p14:tracePt t="30994" x="2903538" y="2703513"/>
          <p14:tracePt t="31007" x="2903538" y="2716213"/>
          <p14:tracePt t="31008" x="2916238" y="2716213"/>
          <p14:tracePt t="31037" x="2928938" y="2716213"/>
          <p14:tracePt t="31044" x="2941638" y="2716213"/>
          <p14:tracePt t="31066" x="2954338" y="2716213"/>
          <p14:tracePt t="31080" x="2967038" y="2716213"/>
          <p14:tracePt t="31090" x="2979738" y="2716213"/>
          <p14:tracePt t="31107" x="2992438" y="2716213"/>
          <p14:tracePt t="31124" x="3003550" y="2716213"/>
          <p14:tracePt t="31151" x="3016250" y="2716213"/>
          <p14:tracePt t="31180" x="3028950" y="2716213"/>
          <p14:tracePt t="31187" x="3054350" y="2716213"/>
          <p14:tracePt t="31193" x="3067050" y="2716213"/>
          <p14:tracePt t="31238" x="3079750" y="2716213"/>
          <p14:tracePt t="31259" x="3079750" y="2703513"/>
          <p14:tracePt t="31309" x="3092450" y="2703513"/>
          <p14:tracePt t="32603" x="3103563" y="2690813"/>
          <p14:tracePt t="32610" x="3128963" y="2678113"/>
          <p14:tracePt t="32624" x="3154363" y="2665413"/>
          <p14:tracePt t="32626" x="3205163" y="2665413"/>
          <p14:tracePt t="32641" x="3279775" y="2652713"/>
          <p14:tracePt t="32658" x="3305175" y="2640013"/>
          <p14:tracePt t="32659" x="3328988" y="2640013"/>
          <p14:tracePt t="32674" x="3354388" y="2640013"/>
          <p14:tracePt t="32675" x="3379788" y="2640013"/>
          <p14:tracePt t="32691" x="3405188" y="2640013"/>
          <p14:tracePt t="32707" x="3454400" y="2640013"/>
          <p14:tracePt t="32725" x="3467100" y="2640013"/>
          <p14:tracePt t="32726" x="3479800" y="2640013"/>
          <p14:tracePt t="32741" x="3492500" y="2640013"/>
          <p14:tracePt t="32757" x="3505200" y="2640013"/>
          <p14:tracePt t="32774" x="3505200" y="2652713"/>
          <p14:tracePt t="32776" x="3530600" y="2652713"/>
          <p14:tracePt t="32791" x="3541713" y="2665413"/>
          <p14:tracePt t="32807" x="3567113" y="2678113"/>
          <p14:tracePt t="32824" x="3579813" y="2703513"/>
          <p14:tracePt t="32825" x="3605213" y="2703513"/>
          <p14:tracePt t="32841" x="3617913" y="2716213"/>
          <p14:tracePt t="32857" x="3630613" y="2728913"/>
          <p14:tracePt t="32874" x="3643313" y="2740025"/>
          <p14:tracePt t="32875" x="3667125" y="2752725"/>
          <p14:tracePt t="32890" x="3692525" y="2778125"/>
          <p14:tracePt t="32907" x="3717925" y="2816225"/>
          <p14:tracePt t="32924" x="3743325" y="2890838"/>
          <p14:tracePt t="32925" x="3756025" y="2928938"/>
          <p14:tracePt t="32941" x="3779838" y="2978150"/>
          <p14:tracePt t="32958" x="3792538" y="3028950"/>
          <p14:tracePt t="32974" x="3792538" y="3065463"/>
          <p14:tracePt t="32975" x="3792538" y="3078163"/>
          <p14:tracePt t="32991" x="3792538" y="3090863"/>
          <p14:tracePt t="33008" x="3792538" y="3103563"/>
          <p14:tracePt t="33025" x="3805238" y="3128963"/>
          <p14:tracePt t="33026" x="3817938" y="3128963"/>
          <p14:tracePt t="33040" x="3830638" y="3165475"/>
          <p14:tracePt t="33057" x="3843338" y="3228975"/>
          <p14:tracePt t="33075" x="3867150" y="3278188"/>
          <p14:tracePt t="33076" x="3879850" y="3303588"/>
          <p14:tracePt t="33090" x="3879850" y="3328988"/>
          <p14:tracePt t="33107" x="3879850" y="3354388"/>
          <p14:tracePt t="33124" x="3879850" y="3367088"/>
          <p14:tracePt t="33125" x="3879850" y="3378200"/>
          <p14:tracePt t="33153" x="3879850" y="3390900"/>
          <p14:tracePt t="33231" x="3879850" y="3403600"/>
          <p14:tracePt t="33324" x="3879850" y="3416300"/>
          <p14:tracePt t="33331" x="3892550" y="3416300"/>
          <p14:tracePt t="33353" x="3892550" y="3429000"/>
          <p14:tracePt t="33360" x="3892550" y="3441700"/>
          <p14:tracePt t="33374" x="3892550" y="3454400"/>
          <p14:tracePt t="33374" x="3905250" y="3454400"/>
          <p14:tracePt t="33390" x="3917950" y="3467100"/>
          <p14:tracePt t="33407" x="3943350" y="3490913"/>
          <p14:tracePt t="33424" x="3979863" y="3503613"/>
          <p14:tracePt t="33424" x="4005263" y="3516313"/>
          <p14:tracePt t="33440" x="4056063" y="3541713"/>
          <p14:tracePt t="33457" x="4092575" y="3541713"/>
          <p14:tracePt t="33474" x="4168775" y="3529013"/>
          <p14:tracePt t="33475" x="4192588" y="3516313"/>
          <p14:tracePt t="33491" x="4294188" y="3416300"/>
          <p14:tracePt t="33507" x="4406900" y="3228975"/>
          <p14:tracePt t="33525" x="4481513" y="3065463"/>
          <p14:tracePt t="33526" x="4518025" y="2978150"/>
          <p14:tracePt t="33541" x="4568825" y="2816225"/>
          <p14:tracePt t="33557" x="4594225" y="2690813"/>
          <p14:tracePt t="33575" x="4594225" y="2627313"/>
          <p14:tracePt t="33576" x="4581525" y="2603500"/>
          <p14:tracePt t="33591" x="4581525" y="2578100"/>
          <p14:tracePt t="33607" x="4568825" y="2565400"/>
          <p14:tracePt t="33624" x="4568825" y="2552700"/>
          <p14:tracePt t="33625" x="4556125" y="2540000"/>
          <p14:tracePt t="33660" x="4543425" y="2540000"/>
          <p14:tracePt t="33675" x="4543425" y="2527300"/>
          <p14:tracePt t="33681" x="4530725" y="2527300"/>
          <p14:tracePt t="33690" x="4518025" y="2527300"/>
          <p14:tracePt t="33707" x="4506913" y="2516188"/>
          <p14:tracePt t="33724" x="4394200" y="2490788"/>
          <p14:tracePt t="33725" x="4381500" y="2490788"/>
          <p14:tracePt t="33741" x="4230688" y="2465388"/>
          <p14:tracePt t="33758" x="4156075" y="2465388"/>
          <p14:tracePt t="33775" x="4056063" y="2465388"/>
          <p14:tracePt t="33790" x="3992563" y="2490788"/>
          <p14:tracePt t="33807" x="3930650" y="2503488"/>
          <p14:tracePt t="33824" x="3867150" y="2540000"/>
          <p14:tracePt t="33826" x="3830638" y="2590800"/>
          <p14:tracePt t="33841" x="3779838" y="2665413"/>
          <p14:tracePt t="33857" x="3743325" y="2728913"/>
          <p14:tracePt t="33874" x="3717925" y="2778125"/>
          <p14:tracePt t="33875" x="3705225" y="2790825"/>
          <p14:tracePt t="33890" x="3692525" y="2803525"/>
          <p14:tracePt t="33908" x="3692525" y="2816225"/>
          <p14:tracePt t="33924" x="3692525" y="2828925"/>
          <p14:tracePt t="33967" x="3692525" y="2840038"/>
          <p14:tracePt t="33996" x="3692525" y="2852738"/>
          <p14:tracePt t="34003" x="3692525" y="2865438"/>
          <p14:tracePt t="34017" x="3692525" y="2878138"/>
          <p14:tracePt t="34024" x="3692525" y="2890838"/>
          <p14:tracePt t="34040" x="3756025" y="2928938"/>
          <p14:tracePt t="34058" x="3805238" y="2978150"/>
          <p14:tracePt t="34060" x="3843338" y="3003550"/>
          <p14:tracePt t="34075" x="3943350" y="3028950"/>
          <p14:tracePt t="34090" x="4081463" y="3054350"/>
          <p14:tracePt t="34107" x="4230688" y="3054350"/>
          <p14:tracePt t="34125" x="4356100" y="3054350"/>
          <p14:tracePt t="34126" x="4394200" y="3054350"/>
          <p14:tracePt t="34141" x="4430713" y="3054350"/>
          <p14:tracePt t="34157" x="4481513" y="3028950"/>
          <p14:tracePt t="34174" x="4518025" y="3028950"/>
          <p14:tracePt t="34175" x="4530725" y="3016250"/>
          <p14:tracePt t="34190" x="4568825" y="3016250"/>
          <p14:tracePt t="34207" x="4594225" y="3003550"/>
          <p14:tracePt t="34224" x="4619625" y="2990850"/>
          <p14:tracePt t="34225" x="4656138" y="2978150"/>
          <p14:tracePt t="34240" x="4719638" y="2952750"/>
          <p14:tracePt t="34258" x="4781550" y="2928938"/>
          <p14:tracePt t="34274" x="4868863" y="2916238"/>
          <p14:tracePt t="34275" x="4894263" y="2903538"/>
          <p14:tracePt t="34290" x="4968875" y="2865438"/>
          <p14:tracePt t="34308" x="5094288" y="2816225"/>
          <p14:tracePt t="34324" x="5281613" y="2752725"/>
          <p14:tracePt t="34340" x="5357813" y="2703513"/>
          <p14:tracePt t="34358" x="5432425" y="2665413"/>
          <p14:tracePt t="34374" x="5495925" y="2616200"/>
          <p14:tracePt t="34375" x="5507038" y="2578100"/>
          <p14:tracePt t="34390" x="5532438" y="2552700"/>
          <p14:tracePt t="34408" x="5557838" y="2503488"/>
          <p14:tracePt t="34425" x="5570538" y="2452688"/>
          <p14:tracePt t="34441" x="5570538" y="2414588"/>
          <p14:tracePt t="34457" x="5545138" y="2378075"/>
          <p14:tracePt t="34475" x="5532438" y="2339975"/>
          <p14:tracePt t="34476" x="5519738" y="2327275"/>
          <p14:tracePt t="34491" x="5483225" y="2278063"/>
          <p14:tracePt t="34507" x="5432425" y="2214563"/>
          <p14:tracePt t="34524" x="5357813" y="2152650"/>
          <p14:tracePt t="34525" x="5332413" y="2127250"/>
          <p14:tracePt t="34541" x="5219700" y="2052638"/>
          <p14:tracePt t="34558" x="5145088" y="2001838"/>
          <p14:tracePt t="34574" x="4906963" y="1889125"/>
          <p14:tracePt t="34590" x="4743450" y="1839913"/>
          <p14:tracePt t="34608" x="4619625" y="1827213"/>
          <p14:tracePt t="34624" x="4543425" y="1827213"/>
          <p14:tracePt t="34625" x="4506913" y="1827213"/>
          <p14:tracePt t="34640" x="4394200" y="1827213"/>
          <p14:tracePt t="34657" x="4217988" y="1827213"/>
          <p14:tracePt t="34675" x="3992563" y="1865313"/>
          <p14:tracePt t="34691" x="3930650" y="1901825"/>
          <p14:tracePt t="34707" x="3817938" y="1965325"/>
          <p14:tracePt t="34724" x="3756025" y="2001838"/>
          <p14:tracePt t="34725" x="3730625" y="2027238"/>
          <p14:tracePt t="34740" x="3643313" y="2089150"/>
          <p14:tracePt t="34757" x="3579813" y="2127250"/>
          <p14:tracePt t="34775" x="3541713" y="2178050"/>
          <p14:tracePt t="34775" x="3517900" y="2190750"/>
          <p14:tracePt t="34791" x="3479800" y="2227263"/>
          <p14:tracePt t="34807" x="3441700" y="2290763"/>
          <p14:tracePt t="34824" x="3392488" y="2365375"/>
          <p14:tracePt t="34825" x="3367088" y="2414588"/>
          <p14:tracePt t="34840" x="3354388" y="2516188"/>
          <p14:tracePt t="34857" x="3354388" y="2640013"/>
          <p14:tracePt t="34874" x="3354388" y="2728913"/>
          <p14:tracePt t="34890" x="3354388" y="2840038"/>
          <p14:tracePt t="34907" x="3392488" y="2903538"/>
          <p14:tracePt t="34924" x="3429000" y="2965450"/>
          <p14:tracePt t="34926" x="3479800" y="3016250"/>
          <p14:tracePt t="34941" x="3579813" y="3128963"/>
          <p14:tracePt t="34957" x="3654425" y="3190875"/>
          <p14:tracePt t="34975" x="3767138" y="3278188"/>
          <p14:tracePt t="34991" x="3843338" y="3341688"/>
          <p14:tracePt t="35008" x="3956050" y="3390900"/>
          <p14:tracePt t="35024" x="4105275" y="3441700"/>
          <p14:tracePt t="35025" x="4192588" y="3441700"/>
          <p14:tracePt t="35041" x="4268788" y="3441700"/>
          <p14:tracePt t="35057" x="4368800" y="3416300"/>
          <p14:tracePt t="35074" x="4518025" y="3378200"/>
          <p14:tracePt t="35075" x="4556125" y="3378200"/>
          <p14:tracePt t="35090" x="4668838" y="3341688"/>
          <p14:tracePt t="35107" x="4732338" y="3303588"/>
          <p14:tracePt t="35124" x="4756150" y="3290888"/>
          <p14:tracePt t="35126" x="4768850" y="3290888"/>
          <p14:tracePt t="35146" x="4781550" y="3290888"/>
          <p14:tracePt t="35183" x="4794250" y="3278188"/>
          <p14:tracePt t="35218" x="4806950" y="3278188"/>
          <p14:tracePt t="35883" x="4819650" y="3278188"/>
          <p14:tracePt t="35891" x="4819650" y="3267075"/>
          <p14:tracePt t="35897" x="4832350" y="3254375"/>
          <p14:tracePt t="35907" x="4881563" y="3203575"/>
          <p14:tracePt t="35924" x="4919663" y="3154363"/>
          <p14:tracePt t="35925" x="4932363" y="3141663"/>
          <p14:tracePt t="35940" x="4956175" y="3128963"/>
          <p14:tracePt t="35957" x="5006975" y="3078163"/>
          <p14:tracePt t="35973" x="5045075" y="3054350"/>
          <p14:tracePt t="35975" x="5057775" y="3054350"/>
          <p14:tracePt t="35997" x="5068888" y="3054350"/>
          <p14:tracePt t="36033" x="5081588" y="3054350"/>
          <p14:tracePt t="36047" x="5094288" y="3054350"/>
          <p14:tracePt t="36054" x="5106988" y="3041650"/>
          <p14:tracePt t="36075" x="5106988" y="3028950"/>
          <p14:tracePt t="36083" x="5119688" y="3028950"/>
          <p14:tracePt t="36097" x="5132388" y="3016250"/>
          <p14:tracePt t="36107" x="5145088" y="3016250"/>
          <p14:tracePt t="36125" x="5145088" y="3003550"/>
          <p14:tracePt t="36141" x="5157788" y="3003550"/>
          <p14:tracePt t="36157" x="5170488" y="2990850"/>
          <p14:tracePt t="36183" x="5181600" y="2990850"/>
          <p14:tracePt t="36283" x="5132388" y="2990850"/>
          <p14:tracePt t="36290" x="5094288" y="2990850"/>
          <p14:tracePt t="36297" x="5057775" y="2990850"/>
          <p14:tracePt t="36311" x="5045075" y="2990850"/>
          <p14:tracePt t="36324" x="5032375" y="2990850"/>
          <p14:tracePt t="36340" x="4856163" y="3028950"/>
          <p14:tracePt t="36341" x="4832350" y="3041650"/>
          <p14:tracePt t="36357" x="4794250" y="3041650"/>
          <p14:tracePt t="36374" x="4568825" y="3065463"/>
          <p14:tracePt t="36391" x="4530725" y="3065463"/>
          <p14:tracePt t="36407" x="4356100" y="3078163"/>
          <p14:tracePt t="36423" x="4294188" y="3078163"/>
          <p14:tracePt t="36441" x="4143375" y="3078163"/>
          <p14:tracePt t="36457" x="3979863" y="3065463"/>
          <p14:tracePt t="36474" x="3917950" y="3065463"/>
          <p14:tracePt t="36491" x="3856038" y="3065463"/>
          <p14:tracePt t="36491" x="3843338" y="3054350"/>
          <p14:tracePt t="36507" x="3792538" y="3041650"/>
          <p14:tracePt t="36524" x="3756025" y="3041650"/>
          <p14:tracePt t="36541" x="3705225" y="3041650"/>
          <p14:tracePt t="36557" x="3692525" y="3041650"/>
          <p14:tracePt t="36574" x="3667125" y="3041650"/>
          <p14:tracePt t="36591" x="3654425" y="3041650"/>
          <p14:tracePt t="36611" x="3643313" y="3041650"/>
          <p14:tracePt t="36683" x="3630613" y="3041650"/>
          <p14:tracePt t="36705" x="3617913" y="3041650"/>
          <p14:tracePt t="36712" x="3554413" y="3016250"/>
          <p14:tracePt t="36724" x="3541713" y="3016250"/>
          <p14:tracePt t="36741" x="3517900" y="3016250"/>
          <p14:tracePt t="36757" x="3492500" y="3016250"/>
          <p14:tracePt t="36774" x="3479800" y="3016250"/>
          <p14:tracePt t="36791" x="3467100" y="3016250"/>
          <p14:tracePt t="36855" x="3454400" y="3016250"/>
          <p14:tracePt t="36869" x="3441700" y="3003550"/>
          <p14:tracePt t="36876" x="3429000" y="2990850"/>
          <p14:tracePt t="36892" x="3417888" y="2990850"/>
          <p14:tracePt t="36907" x="3392488" y="2990850"/>
          <p14:tracePt t="36926" x="3392488" y="2978150"/>
          <p14:tracePt t="36942" x="3379788" y="2978150"/>
          <p14:tracePt t="36957" x="3379788" y="2965450"/>
          <p14:tracePt t="36974" x="3367088" y="2952750"/>
          <p14:tracePt t="36991" x="3354388" y="2941638"/>
          <p14:tracePt t="37007" x="3341688" y="2903538"/>
          <p14:tracePt t="37024" x="3341688" y="2890838"/>
          <p14:tracePt t="37041" x="3328988" y="2878138"/>
          <p14:tracePt t="37057" x="3328988" y="2865438"/>
          <p14:tracePt t="37091" x="3328988" y="2852738"/>
          <p14:tracePt t="37105" x="3328988" y="2828925"/>
          <p14:tracePt t="37111" x="3328988" y="2816225"/>
          <p14:tracePt t="37124" x="3328988" y="2803525"/>
          <p14:tracePt t="37141" x="3328988" y="2728913"/>
          <p14:tracePt t="37142" x="3328988" y="2716213"/>
          <p14:tracePt t="37157" x="3328988" y="2690813"/>
          <p14:tracePt t="37174" x="3328988" y="2665413"/>
          <p14:tracePt t="37191" x="3328988" y="2652713"/>
          <p14:tracePt t="37241" x="3328988" y="2640013"/>
          <p14:tracePt t="37284" x="3328988" y="2627313"/>
          <p14:tracePt t="37355" x="3328988" y="2616200"/>
          <p14:tracePt t="41908" x="3328988" y="2640013"/>
          <p14:tracePt t="41914" x="3328988" y="2652713"/>
          <p14:tracePt t="41923" x="3328988" y="2690813"/>
          <p14:tracePt t="41940" x="3367088" y="2778125"/>
          <p14:tracePt t="41957" x="3379788" y="2852738"/>
          <p14:tracePt t="41958" x="3379788" y="2903538"/>
          <p14:tracePt t="41973" x="3405188" y="3016250"/>
          <p14:tracePt t="41990" x="3417888" y="3165475"/>
          <p14:tracePt t="42007" x="3417888" y="3290888"/>
          <p14:tracePt t="42008" x="3429000" y="3354388"/>
          <p14:tracePt t="42024" x="3429000" y="3441700"/>
          <p14:tracePt t="42041" x="3429000" y="3579813"/>
          <p14:tracePt t="42057" x="3441700" y="3779838"/>
          <p14:tracePt t="42059" x="3441700" y="3867150"/>
          <p14:tracePt t="42074" x="3441700" y="4017963"/>
          <p14:tracePt t="42090" x="3417888" y="4154488"/>
          <p14:tracePt t="42107" x="3405188" y="4279900"/>
          <p14:tracePt t="42108" x="3392488" y="4367213"/>
          <p14:tracePt t="42124" x="3379788" y="4505325"/>
          <p14:tracePt t="42140" x="3367088" y="4618038"/>
          <p14:tracePt t="42157" x="3367088" y="4679950"/>
          <p14:tracePt t="42173" x="3367088" y="4779963"/>
          <p14:tracePt t="42190" x="3367088" y="4818063"/>
          <p14:tracePt t="42209" x="3367088" y="4868863"/>
          <p14:tracePt t="42224" x="3367088" y="4879975"/>
          <p14:tracePt t="42240" x="3367088" y="4892675"/>
          <p14:tracePt t="42258" x="3367088" y="4905375"/>
          <p14:tracePt t="42659" x="3341688" y="4856163"/>
          <p14:tracePt t="42665" x="3317875" y="4768850"/>
          <p14:tracePt t="42673" x="3305175" y="4718050"/>
          <p14:tracePt t="42691" x="3254375" y="4618038"/>
          <p14:tracePt t="42707" x="3179763" y="4518025"/>
          <p14:tracePt t="42709" x="3141663" y="4454525"/>
          <p14:tracePt t="42723" x="3103563" y="4430713"/>
          <p14:tracePt t="42724" x="3079750" y="4392613"/>
          <p14:tracePt t="42740" x="3003550" y="4330700"/>
          <p14:tracePt t="42758" x="2967038" y="4292600"/>
          <p14:tracePt t="42759" x="2941638" y="4279900"/>
          <p14:tracePt t="42774" x="2916238" y="4267200"/>
          <p14:tracePt t="42775" x="2890838" y="4241800"/>
          <p14:tracePt t="42790" x="2841625" y="4230688"/>
          <p14:tracePt t="42807" x="2778125" y="4205288"/>
          <p14:tracePt t="42809" x="2716213" y="4205288"/>
          <p14:tracePt t="42823" x="2678113" y="4205288"/>
          <p14:tracePt t="42825" x="2628900" y="4205288"/>
          <p14:tracePt t="42840" x="2565400" y="4205288"/>
          <p14:tracePt t="42857" x="2503488" y="4217988"/>
          <p14:tracePt t="42858" x="2490788" y="4230688"/>
          <p14:tracePt t="42873" x="2452688" y="4230688"/>
          <p14:tracePt t="42874" x="2452688" y="4241800"/>
          <p14:tracePt t="42890" x="2416175" y="4267200"/>
          <p14:tracePt t="42907" x="2390775" y="4292600"/>
          <p14:tracePt t="42908" x="2378075" y="4305300"/>
          <p14:tracePt t="42923" x="2365375" y="4330700"/>
          <p14:tracePt t="42940" x="2328863" y="4379913"/>
          <p14:tracePt t="42957" x="2303463" y="4454525"/>
          <p14:tracePt t="42959" x="2278063" y="4492625"/>
          <p14:tracePt t="42973" x="2265363" y="4530725"/>
          <p14:tracePt t="42974" x="2252663" y="4618038"/>
          <p14:tracePt t="42990" x="2228850" y="4756150"/>
          <p14:tracePt t="43007" x="2228850" y="4918075"/>
          <p14:tracePt t="43024" x="2228850" y="4968875"/>
          <p14:tracePt t="43025" x="2228850" y="5005388"/>
          <p14:tracePt t="43040" x="2228850" y="5081588"/>
          <p14:tracePt t="43059" x="2252663" y="5143500"/>
          <p14:tracePt t="43060" x="2265363" y="5181600"/>
          <p14:tracePt t="43074" x="2278063" y="5230813"/>
          <p14:tracePt t="43075" x="2290763" y="5256213"/>
          <p14:tracePt t="43090" x="2316163" y="5343525"/>
          <p14:tracePt t="43107" x="2352675" y="5418138"/>
          <p14:tracePt t="43124" x="2378075" y="5481638"/>
          <p14:tracePt t="43125" x="2390775" y="5494338"/>
          <p14:tracePt t="43140" x="2428875" y="5530850"/>
          <p14:tracePt t="43157" x="2465388" y="5568950"/>
          <p14:tracePt t="43159" x="2490788" y="5581650"/>
          <p14:tracePt t="43175" x="2503488" y="5594350"/>
          <p14:tracePt t="43190" x="2528888" y="5607050"/>
          <p14:tracePt t="43207" x="2554288" y="5607050"/>
          <p14:tracePt t="43209" x="2565400" y="5619750"/>
          <p14:tracePt t="43225" x="2590800" y="5619750"/>
          <p14:tracePt t="43240" x="2603500" y="5619750"/>
          <p14:tracePt t="43257" x="2654300" y="5619750"/>
          <p14:tracePt t="43259" x="2667000" y="5619750"/>
          <p14:tracePt t="43273" x="2678113" y="5630863"/>
          <p14:tracePt t="43275" x="2703513" y="5630863"/>
          <p14:tracePt t="43290" x="2741613" y="5643563"/>
          <p14:tracePt t="43309" x="2854325" y="5656263"/>
          <p14:tracePt t="43324" x="2916238" y="5656263"/>
          <p14:tracePt t="43325" x="2941638" y="5668963"/>
          <p14:tracePt t="43340" x="3003550" y="5668963"/>
          <p14:tracePt t="43357" x="3041650" y="5668963"/>
          <p14:tracePt t="43359" x="3067050" y="5668963"/>
          <p14:tracePt t="43374" x="3092450" y="5668963"/>
          <p14:tracePt t="43375" x="3103563" y="5668963"/>
          <p14:tracePt t="43390" x="3141663" y="5668963"/>
          <p14:tracePt t="43408" x="3179763" y="5668963"/>
          <p14:tracePt t="43409" x="3205163" y="5643563"/>
          <p14:tracePt t="43424" x="3216275" y="5630863"/>
          <p14:tracePt t="43425" x="3228975" y="5630863"/>
          <p14:tracePt t="43440" x="3267075" y="5607050"/>
          <p14:tracePt t="43457" x="3279775" y="5594350"/>
          <p14:tracePt t="43459" x="3292475" y="5594350"/>
          <p14:tracePt t="43488" x="3305175" y="5594350"/>
          <p14:tracePt t="43502" x="3305175" y="5581650"/>
          <p14:tracePt t="43516" x="3317875" y="5581650"/>
          <p14:tracePt t="43524" x="3367088" y="5507038"/>
          <p14:tracePt t="43540" x="3392488" y="5456238"/>
          <p14:tracePt t="43557" x="3417888" y="5430838"/>
          <p14:tracePt t="43574" x="3467100" y="5343525"/>
          <p14:tracePt t="43575" x="3479800" y="5318125"/>
          <p14:tracePt t="43590" x="3505200" y="5294313"/>
          <p14:tracePt t="43607" x="3505200" y="5268913"/>
          <p14:tracePt t="43630" x="3505200" y="5256213"/>
          <p14:tracePt t="43640" x="3517900" y="5256213"/>
          <p14:tracePt t="43673" x="3530600" y="5230813"/>
          <p14:tracePt t="43680" x="3541713" y="5218113"/>
          <p14:tracePt t="43690" x="3567113" y="5181600"/>
          <p14:tracePt t="43707" x="3579813" y="5143500"/>
          <p14:tracePt t="43709" x="3592513" y="5118100"/>
          <p14:tracePt t="43724" x="3605213" y="5081588"/>
          <p14:tracePt t="43740" x="3630613" y="4981575"/>
          <p14:tracePt t="43757" x="3643313" y="4943475"/>
          <p14:tracePt t="43774" x="3643313" y="4918075"/>
          <p14:tracePt t="43794" x="3643313" y="4905375"/>
          <p14:tracePt t="43838" x="3643313" y="4892675"/>
          <p14:tracePt t="43845" x="3654425" y="4868863"/>
          <p14:tracePt t="43857" x="3654425" y="4843463"/>
          <p14:tracePt t="43874" x="3654425" y="4805363"/>
          <p14:tracePt t="43890" x="3654425" y="4768850"/>
          <p14:tracePt t="43907" x="3654425" y="4743450"/>
          <p14:tracePt t="43924" x="3654425" y="4730750"/>
          <p14:tracePt t="43940" x="3654425" y="4718050"/>
          <p14:tracePt t="43957" x="3654425" y="4692650"/>
          <p14:tracePt t="43975" x="3654425" y="4679950"/>
          <p14:tracePt t="43990" x="3654425" y="4667250"/>
          <p14:tracePt t="44006" x="3630613" y="4630738"/>
          <p14:tracePt t="44023" x="3605213" y="4605338"/>
          <p14:tracePt t="44040" x="3554413" y="4567238"/>
          <p14:tracePt t="44057" x="3505200" y="4554538"/>
          <p14:tracePt t="44073" x="3467100" y="4518025"/>
          <p14:tracePt t="44074" x="3441700" y="4505325"/>
          <p14:tracePt t="44091" x="3405188" y="4492625"/>
          <p14:tracePt t="44108" x="3379788" y="4467225"/>
          <p14:tracePt t="44110" x="3367088" y="4467225"/>
          <p14:tracePt t="44124" x="3341688" y="4454525"/>
          <p14:tracePt t="44140" x="3317875" y="4443413"/>
          <p14:tracePt t="44157" x="3305175" y="4430713"/>
          <p14:tracePt t="44174" x="3279775" y="4430713"/>
          <p14:tracePt t="44190" x="3228975" y="4430713"/>
          <p14:tracePt t="44207" x="3167063" y="4430713"/>
          <p14:tracePt t="44223" x="3141663" y="4430713"/>
          <p14:tracePt t="44240" x="3116263" y="4443413"/>
          <p14:tracePt t="44256" x="3067050" y="4467225"/>
          <p14:tracePt t="44274" x="3016250" y="4505325"/>
          <p14:tracePt t="44274" x="3003550" y="4505325"/>
          <p14:tracePt t="44290" x="2979738" y="4543425"/>
          <p14:tracePt t="44307" x="2967038" y="4567238"/>
          <p14:tracePt t="44324" x="2941638" y="4618038"/>
          <p14:tracePt t="44325" x="2916238" y="4643438"/>
          <p14:tracePt t="44341" x="2903538" y="4705350"/>
          <p14:tracePt t="44357" x="2903538" y="4779963"/>
          <p14:tracePt t="44374" x="2903538" y="4856163"/>
          <p14:tracePt t="44375" x="2903538" y="4892675"/>
          <p14:tracePt t="44390" x="2903538" y="4956175"/>
          <p14:tracePt t="44407" x="2903538" y="5005388"/>
          <p14:tracePt t="44424" x="2903538" y="5043488"/>
          <p14:tracePt t="44425" x="2903538" y="5068888"/>
          <p14:tracePt t="44440" x="2903538" y="5092700"/>
          <p14:tracePt t="44458" x="2903538" y="5105400"/>
          <p14:tracePt t="44459" x="2903538" y="5118100"/>
          <p14:tracePt t="44473" x="2903538" y="5143500"/>
          <p14:tracePt t="44490" x="2916238" y="5168900"/>
          <p14:tracePt t="44507" x="2954338" y="5205413"/>
          <p14:tracePt t="44523" x="2992438" y="5256213"/>
          <p14:tracePt t="44524" x="3003550" y="5268913"/>
          <p14:tracePt t="44540" x="3041650" y="5318125"/>
          <p14:tracePt t="44557" x="3067050" y="5343525"/>
          <p14:tracePt t="44574" x="3103563" y="5368925"/>
          <p14:tracePt t="44575" x="3128963" y="5407025"/>
          <p14:tracePt t="44590" x="3154363" y="5430838"/>
          <p14:tracePt t="44607" x="3179763" y="5443538"/>
          <p14:tracePt t="44624" x="3216275" y="5456238"/>
          <p14:tracePt t="44640" x="3228975" y="5468938"/>
          <p14:tracePt t="44657" x="3241675" y="5468938"/>
          <p14:tracePt t="44674" x="3279775" y="5468938"/>
          <p14:tracePt t="44690" x="3317875" y="5468938"/>
          <p14:tracePt t="44707" x="3379788" y="5456238"/>
          <p14:tracePt t="44724" x="3441700" y="5443538"/>
          <p14:tracePt t="44725" x="3467100" y="5430838"/>
          <p14:tracePt t="44740" x="3554413" y="5381625"/>
          <p14:tracePt t="44757" x="3605213" y="5330825"/>
          <p14:tracePt t="44773" x="3654425" y="5305425"/>
          <p14:tracePt t="44774" x="3679825" y="5281613"/>
          <p14:tracePt t="44790" x="3705225" y="5256213"/>
          <p14:tracePt t="44807" x="3730625" y="5243513"/>
          <p14:tracePt t="44825" x="3730625" y="5230813"/>
          <p14:tracePt t="44845" x="3743325" y="5230813"/>
          <p14:tracePt t="44857" x="3743325" y="5218113"/>
          <p14:tracePt t="44896" x="3743325" y="5205413"/>
          <p14:tracePt t="46997" x="3756025" y="5205413"/>
          <p14:tracePt t="47004" x="3767138" y="5205413"/>
          <p14:tracePt t="47018" x="3779838" y="5205413"/>
          <p14:tracePt t="47032" x="3792538" y="5205413"/>
          <p14:tracePt t="47047" x="3817938" y="5205413"/>
          <p14:tracePt t="47056" x="3830638" y="5205413"/>
          <p14:tracePt t="47073" x="3867150" y="5205413"/>
          <p14:tracePt t="47090" x="3917950" y="5205413"/>
          <p14:tracePt t="47091" x="3943350" y="5205413"/>
          <p14:tracePt t="47107" x="3968750" y="5205413"/>
          <p14:tracePt t="47123" x="3992563" y="5205413"/>
          <p14:tracePt t="47141" x="4005263" y="5205413"/>
          <p14:tracePt t="47157" x="4017963" y="5205413"/>
          <p14:tracePt t="47190" x="4030663" y="5205413"/>
          <p14:tracePt t="47204" x="4043363" y="5205413"/>
          <p14:tracePt t="47219" x="4056063" y="5205413"/>
          <p14:tracePt t="47233" x="4081463" y="5205413"/>
          <p14:tracePt t="47241" x="4092575" y="5205413"/>
          <p14:tracePt t="47257" x="4105275" y="5194300"/>
          <p14:tracePt t="47273" x="4117975" y="5194300"/>
          <p14:tracePt t="47291" x="4130675" y="5194300"/>
          <p14:tracePt t="47311" x="4143375" y="5194300"/>
          <p14:tracePt t="47376" x="4168775" y="5194300"/>
          <p14:tracePt t="47412" x="4181475" y="5194300"/>
          <p14:tracePt t="47491" x="4192588" y="5194300"/>
          <p14:tracePt t="47826" x="4205288" y="5194300"/>
          <p14:tracePt t="47833" x="4230688" y="5194300"/>
          <p14:tracePt t="47841" x="4243388" y="5194300"/>
          <p14:tracePt t="47856" x="4268788" y="5194300"/>
          <p14:tracePt t="47874" x="4305300" y="5194300"/>
          <p14:tracePt t="47890" x="4330700" y="5194300"/>
          <p14:tracePt t="47891" x="4343400" y="5194300"/>
          <p14:tracePt t="47907" x="4368800" y="5194300"/>
          <p14:tracePt t="47923" x="4381500" y="5194300"/>
          <p14:tracePt t="47940" x="4394200" y="5194300"/>
          <p14:tracePt t="47957" x="4406900" y="5194300"/>
          <p14:tracePt t="47973" x="4430713" y="5194300"/>
          <p14:tracePt t="47990" x="4468813" y="5181600"/>
          <p14:tracePt t="47991" x="4494213" y="5181600"/>
          <p14:tracePt t="48007" x="4556125" y="5156200"/>
          <p14:tracePt t="48023" x="4606925" y="5143500"/>
          <p14:tracePt t="48040" x="4681538" y="5105400"/>
          <p14:tracePt t="48056" x="4706938" y="5105400"/>
          <p14:tracePt t="48074" x="4732338" y="5092700"/>
          <p14:tracePt t="48091" x="4756150" y="5092700"/>
          <p14:tracePt t="48126" x="4794250" y="5081588"/>
          <p14:tracePt t="48133" x="4806950" y="5068888"/>
          <p14:tracePt t="48141" x="4819650" y="5056188"/>
          <p14:tracePt t="48156" x="4832350" y="5056188"/>
          <p14:tracePt t="48173" x="4868863" y="5018088"/>
          <p14:tracePt t="48191" x="4894263" y="5005388"/>
          <p14:tracePt t="48207" x="4919663" y="4981575"/>
          <p14:tracePt t="48223" x="4932363" y="4956175"/>
          <p14:tracePt t="48240" x="4932363" y="4943475"/>
          <p14:tracePt t="48257" x="4945063" y="4930775"/>
          <p14:tracePt t="48273" x="4945063" y="4918075"/>
          <p14:tracePt t="48290" x="4945063" y="4892675"/>
          <p14:tracePt t="48291" x="4981575" y="4818063"/>
          <p14:tracePt t="48306" x="4981575" y="4730750"/>
          <p14:tracePt t="48323" x="4968875" y="4643438"/>
          <p14:tracePt t="48340" x="4945063" y="4579938"/>
          <p14:tracePt t="48341" x="4945063" y="4543425"/>
          <p14:tracePt t="48357" x="4919663" y="4505325"/>
          <p14:tracePt t="48374" x="4894263" y="4454525"/>
          <p14:tracePt t="48391" x="4868863" y="4430713"/>
          <p14:tracePt t="48392" x="4856163" y="4430713"/>
          <p14:tracePt t="48407" x="4819650" y="4392613"/>
          <p14:tracePt t="48425" x="4768850" y="4367213"/>
          <p14:tracePt t="48426" x="4743450" y="4367213"/>
          <p14:tracePt t="48440" x="4732338" y="4354513"/>
          <p14:tracePt t="48441" x="4694238" y="4341813"/>
          <p14:tracePt t="48456" x="4643438" y="4330700"/>
          <p14:tracePt t="48473" x="4581525" y="4330700"/>
          <p14:tracePt t="48491" x="4506913" y="4292600"/>
          <p14:tracePt t="48507" x="4394200" y="4279900"/>
          <p14:tracePt t="48524" x="4281488" y="4279900"/>
          <p14:tracePt t="48541" x="4143375" y="4279900"/>
          <p14:tracePt t="48556" x="4068763" y="4279900"/>
          <p14:tracePt t="48573" x="4043363" y="4279900"/>
          <p14:tracePt t="48591" x="3956050" y="4292600"/>
          <p14:tracePt t="48606" x="3892550" y="4318000"/>
          <p14:tracePt t="48624" x="3817938" y="4341813"/>
          <p14:tracePt t="48641" x="3717925" y="4392613"/>
          <p14:tracePt t="48657" x="3654425" y="4430713"/>
          <p14:tracePt t="48674" x="3605213" y="4443413"/>
          <p14:tracePt t="48690" x="3579813" y="4454525"/>
          <p14:tracePt t="48691" x="3554413" y="4467225"/>
          <p14:tracePt t="48707" x="3530600" y="4518025"/>
          <p14:tracePt t="48723" x="3492500" y="4554538"/>
          <p14:tracePt t="48740" x="3467100" y="4592638"/>
          <p14:tracePt t="48756" x="3429000" y="4656138"/>
          <p14:tracePt t="48773" x="3405188" y="4718050"/>
          <p14:tracePt t="48790" x="3392488" y="4779963"/>
          <p14:tracePt t="48791" x="3392488" y="4792663"/>
          <p14:tracePt t="48807" x="3392488" y="4818063"/>
          <p14:tracePt t="48824" x="3392488" y="4856163"/>
          <p14:tracePt t="48840" x="3392488" y="4892675"/>
          <p14:tracePt t="48841" x="3392488" y="4905375"/>
          <p14:tracePt t="48856" x="3392488" y="4943475"/>
          <p14:tracePt t="48874" x="3405188" y="4968875"/>
          <p14:tracePt t="48877" x="3417888" y="4981575"/>
          <p14:tracePt t="48890" x="3429000" y="5005388"/>
          <p14:tracePt t="48907" x="3454400" y="5043488"/>
          <p14:tracePt t="48924" x="3467100" y="5068888"/>
          <p14:tracePt t="48940" x="3505200" y="5105400"/>
          <p14:tracePt t="48941" x="3541713" y="5130800"/>
          <p14:tracePt t="48957" x="3592513" y="5156200"/>
          <p14:tracePt t="48974" x="3654425" y="5194300"/>
          <p14:tracePt t="48990" x="3705225" y="5218113"/>
          <p14:tracePt t="48991" x="3743325" y="5218113"/>
          <p14:tracePt t="49006" x="3779838" y="5230813"/>
          <p14:tracePt t="49024" x="3805238" y="5243513"/>
          <p14:tracePt t="49040" x="3830638" y="5243513"/>
          <p14:tracePt t="49041" x="3856038" y="5243513"/>
          <p14:tracePt t="49056" x="3867150" y="5243513"/>
          <p14:tracePt t="49073" x="3905250" y="5243513"/>
          <p14:tracePt t="49090" x="3930650" y="5243513"/>
          <p14:tracePt t="49091" x="3943350" y="5243513"/>
          <p14:tracePt t="49106" x="3979863" y="5243513"/>
          <p14:tracePt t="49123" x="4017963" y="5243513"/>
          <p14:tracePt t="49140" x="4068763" y="5243513"/>
          <p14:tracePt t="49141" x="4081463" y="5243513"/>
          <p14:tracePt t="49157" x="4130675" y="5243513"/>
          <p14:tracePt t="49175" x="4192588" y="5230813"/>
          <p14:tracePt t="49192" x="4256088" y="5218113"/>
          <p14:tracePt t="49206" x="4281488" y="5205413"/>
          <p14:tracePt t="49224" x="4318000" y="5181600"/>
          <p14:tracePt t="49240" x="4356100" y="5168900"/>
          <p14:tracePt t="49240" x="4381500" y="5156200"/>
          <p14:tracePt t="49256" x="4456113" y="5118100"/>
          <p14:tracePt t="49273" x="4556125" y="5068888"/>
          <p14:tracePt t="49290" x="4594225" y="5056188"/>
          <p14:tracePt t="49291" x="4656138" y="5030788"/>
          <p14:tracePt t="49306" x="4694238" y="5005388"/>
          <p14:tracePt t="49323" x="4743450" y="4981575"/>
          <p14:tracePt t="49340" x="4756150" y="4956175"/>
          <p14:tracePt t="49341" x="4768850" y="4956175"/>
          <p14:tracePt t="49362" x="4781550" y="4956175"/>
          <p14:tracePt t="49376" x="4794250" y="4956175"/>
          <p14:tracePt t="49389" x="4794250" y="4943475"/>
          <p14:tracePt t="49413" x="4806950" y="4943475"/>
          <p14:tracePt t="51872" x="4743450" y="4981575"/>
          <p14:tracePt t="51879" x="4619625" y="5018088"/>
          <p14:tracePt t="51890" x="4594225" y="5018088"/>
          <p14:tracePt t="51906" x="4581525" y="5043488"/>
          <p14:tracePt t="51908" x="4568825" y="5056188"/>
          <p14:tracePt t="51923" x="4543425" y="5056188"/>
          <p14:tracePt t="51940" x="4430713" y="5092700"/>
          <p14:tracePt t="51957" x="4406900" y="5105400"/>
          <p14:tracePt t="51973" x="4381500" y="5118100"/>
          <p14:tracePt t="51991" x="4243388" y="5156200"/>
          <p14:tracePt t="51992" x="4217988" y="5168900"/>
          <p14:tracePt t="52007" x="4192588" y="5181600"/>
          <p14:tracePt t="52023" x="4017963" y="5194300"/>
          <p14:tracePt t="52040" x="3917950" y="5205413"/>
          <p14:tracePt t="52058" x="3779838" y="5205413"/>
          <p14:tracePt t="52073" x="3654425" y="5205413"/>
          <p14:tracePt t="52090" x="3505200" y="5205413"/>
          <p14:tracePt t="52108" x="3392488" y="5205413"/>
          <p14:tracePt t="52124" x="3341688" y="5205413"/>
          <p14:tracePt t="52140" x="3305175" y="5205413"/>
          <p14:tracePt t="52157" x="3279775" y="5205413"/>
          <p14:tracePt t="52173" x="3267075" y="5205413"/>
          <p14:tracePt t="52191" x="3254375" y="5205413"/>
          <p14:tracePt t="52206" x="3241675" y="5205413"/>
          <p14:tracePt t="52229" x="3228975" y="5205413"/>
          <p14:tracePt t="52308" x="3216275" y="5205413"/>
          <p14:tracePt t="52594" x="3241675" y="5205413"/>
          <p14:tracePt t="52600" x="3267075" y="5205413"/>
          <p14:tracePt t="52615" x="3279775" y="5205413"/>
          <p14:tracePt t="52629" x="3292475" y="5205413"/>
          <p14:tracePt t="52643" x="3305175" y="5205413"/>
          <p14:tracePt t="52658" x="3317875" y="5205413"/>
          <p14:tracePt t="52701" x="3328988" y="5205413"/>
          <p14:tracePt t="52715" x="3341688" y="5205413"/>
          <p14:tracePt t="52723" x="3354388" y="5205413"/>
          <p14:tracePt t="52740" x="3367088" y="5194300"/>
          <p14:tracePt t="52757" x="3405188" y="5194300"/>
          <p14:tracePt t="52758" x="3417888" y="5194300"/>
          <p14:tracePt t="52773" x="3441700" y="5194300"/>
          <p14:tracePt t="52774" x="3454400" y="5194300"/>
          <p14:tracePt t="52789" x="3492500" y="5194300"/>
          <p14:tracePt t="52807" x="3517900" y="5194300"/>
          <p14:tracePt t="52824" x="3554413" y="5194300"/>
          <p14:tracePt t="52825" x="3567113" y="5194300"/>
          <p14:tracePt t="52840" x="3592513" y="5194300"/>
          <p14:tracePt t="52857" x="3643313" y="5194300"/>
          <p14:tracePt t="52873" x="3667125" y="5194300"/>
          <p14:tracePt t="52874" x="3679825" y="5194300"/>
          <p14:tracePt t="52890" x="3717925" y="5194300"/>
          <p14:tracePt t="52907" x="3756025" y="5194300"/>
          <p14:tracePt t="52908" x="3767138" y="5194300"/>
          <p14:tracePt t="52923" x="3779838" y="5194300"/>
          <p14:tracePt t="52940" x="3856038" y="5194300"/>
          <p14:tracePt t="52957" x="3905250" y="5194300"/>
          <p14:tracePt t="52958" x="3930650" y="5194300"/>
          <p14:tracePt t="52974" x="3943350" y="5194300"/>
          <p14:tracePt t="52990" x="3979863" y="5194300"/>
          <p14:tracePt t="53007" x="4017963" y="5194300"/>
          <p14:tracePt t="53009" x="4043363" y="5181600"/>
          <p14:tracePt t="53023" x="4068763" y="5181600"/>
          <p14:tracePt t="53024" x="4081463" y="5181600"/>
          <p14:tracePt t="53040" x="4117975" y="5168900"/>
          <p14:tracePt t="53058" x="4181475" y="5168900"/>
          <p14:tracePt t="53059" x="4205288" y="5156200"/>
          <p14:tracePt t="53073" x="4243388" y="5156200"/>
          <p14:tracePt t="53090" x="4281488" y="5130800"/>
          <p14:tracePt t="53107" x="4343400" y="5130800"/>
          <p14:tracePt t="53108" x="4356100" y="5130800"/>
          <p14:tracePt t="53123" x="4394200" y="5118100"/>
          <p14:tracePt t="53124" x="4418013" y="5118100"/>
          <p14:tracePt t="53140" x="4468813" y="5105400"/>
          <p14:tracePt t="53157" x="4518025" y="5092700"/>
          <p14:tracePt t="53173" x="4594225" y="5081588"/>
          <p14:tracePt t="53191" x="4630738" y="5068888"/>
          <p14:tracePt t="53207" x="4643438" y="5068888"/>
          <p14:tracePt t="53223" x="4656138" y="5068888"/>
          <p14:tracePt t="53240" x="4668838" y="5068888"/>
          <p14:tracePt t="53280" x="4681538" y="5068888"/>
          <p14:tracePt t="53380" x="4619625" y="5068888"/>
          <p14:tracePt t="53386" x="4468813" y="5068888"/>
          <p14:tracePt t="53393" x="4430713" y="5068888"/>
          <p14:tracePt t="53406" x="4418013" y="5068888"/>
          <p14:tracePt t="53423" x="4394200" y="5068888"/>
          <p14:tracePt t="53423" x="4343400" y="5068888"/>
          <p14:tracePt t="53440" x="4181475" y="5092700"/>
          <p14:tracePt t="53457" x="4156075" y="5092700"/>
          <p14:tracePt t="53458" x="4143375" y="5092700"/>
          <p14:tracePt t="53473" x="4081463" y="5092700"/>
          <p14:tracePt t="53474" x="3843338" y="5105400"/>
          <p14:tracePt t="53490" x="3792538" y="5105400"/>
          <p14:tracePt t="53507" x="3767138" y="5105400"/>
          <p14:tracePt t="53508" x="3743325" y="5105400"/>
          <p14:tracePt t="53523" x="3630613" y="5105400"/>
          <p14:tracePt t="53524" x="3579813" y="5105400"/>
          <p14:tracePt t="53540" x="3541713" y="5105400"/>
          <p14:tracePt t="53558" x="3405188" y="5105400"/>
          <p14:tracePt t="53573" x="3317875" y="5105400"/>
          <p14:tracePt t="53573" x="3305175" y="5105400"/>
          <p14:tracePt t="53589" x="3279775" y="5105400"/>
          <p14:tracePt t="53607" x="3267075" y="5105400"/>
          <p14:tracePt t="53624" x="3241675" y="5105400"/>
          <p14:tracePt t="53830" x="3279775" y="5105400"/>
          <p14:tracePt t="53837" x="3317875" y="5105400"/>
          <p14:tracePt t="53844" x="3341688" y="5105400"/>
          <p14:tracePt t="53856" x="3405188" y="5105400"/>
          <p14:tracePt t="53873" x="3454400" y="5105400"/>
          <p14:tracePt t="53874" x="3505200" y="5105400"/>
          <p14:tracePt t="53889" x="3541713" y="5105400"/>
          <p14:tracePt t="53907" x="3592513" y="5105400"/>
          <p14:tracePt t="53909" x="3605213" y="5105400"/>
          <p14:tracePt t="53923" x="3617913" y="5105400"/>
          <p14:tracePt t="53940" x="3667125" y="5105400"/>
          <p14:tracePt t="53957" x="3692525" y="5105400"/>
          <p14:tracePt t="53958" x="3705225" y="5105400"/>
          <p14:tracePt t="53975" x="3730625" y="5105400"/>
          <p14:tracePt t="53990" x="3743325" y="5105400"/>
          <p14:tracePt t="54007" x="3779838" y="5105400"/>
          <p14:tracePt t="54023" x="3805238" y="5105400"/>
          <p14:tracePt t="54024" x="3830638" y="5105400"/>
          <p14:tracePt t="54040" x="3856038" y="5105400"/>
          <p14:tracePt t="54057" x="3892550" y="5105400"/>
          <p14:tracePt t="54058" x="3905250" y="5105400"/>
          <p14:tracePt t="54073" x="3917950" y="5105400"/>
          <p14:tracePt t="54074" x="3930650" y="5105400"/>
          <p14:tracePt t="54090" x="3968750" y="5105400"/>
          <p14:tracePt t="54107" x="3979863" y="5105400"/>
          <p14:tracePt t="54130" x="3992563" y="5105400"/>
          <p14:tracePt t="54166" x="4005263" y="5105400"/>
          <p14:tracePt t="54195" x="4017963" y="5105400"/>
          <p14:tracePt t="57354" x="4005263" y="5130800"/>
          <p14:tracePt t="57361" x="3943350" y="5168900"/>
          <p14:tracePt t="57373" x="3930650" y="5194300"/>
          <p14:tracePt t="57390" x="3917950" y="5218113"/>
          <p14:tracePt t="57391" x="3905250" y="5218113"/>
          <p14:tracePt t="57406" x="3892550" y="5230813"/>
          <p14:tracePt t="57423" x="3843338" y="5243513"/>
          <p14:tracePt t="57440" x="3467100" y="5343525"/>
          <p14:tracePt t="57441" x="3429000" y="5356225"/>
          <p14:tracePt t="57457" x="3367088" y="5368925"/>
          <p14:tracePt t="57473" x="3128963" y="5381625"/>
          <p14:tracePt t="57490" x="2867025" y="5381625"/>
          <p14:tracePt t="57491" x="2741613" y="5381625"/>
          <p14:tracePt t="57507" x="2554288" y="5381625"/>
          <p14:tracePt t="57523" x="2127250" y="5381625"/>
          <p14:tracePt t="57540" x="1890713" y="5381625"/>
          <p14:tracePt t="57541" x="1752600" y="5356225"/>
          <p14:tracePt t="57557" x="1465263" y="5330825"/>
          <p14:tracePt t="57573" x="1314450" y="5294313"/>
          <p14:tracePt t="57590" x="1227138" y="5281613"/>
          <p14:tracePt t="57591" x="1201738" y="5281613"/>
          <p14:tracePt t="57607" x="1163638" y="5256213"/>
          <p14:tracePt t="57623" x="1139825" y="5256213"/>
          <p14:tracePt t="57640" x="1127125" y="5256213"/>
          <p14:tracePt t="57656" x="1114425" y="5256213"/>
          <p14:tracePt t="66353" x="1263650" y="5118100"/>
          <p14:tracePt t="66360" x="1439863" y="5018088"/>
          <p14:tracePt t="66372" x="1677988" y="4843463"/>
          <p14:tracePt t="66374" x="2152650" y="4543425"/>
          <p14:tracePt t="66389" x="2741613" y="4254500"/>
          <p14:tracePt t="66406" x="3654425" y="3929063"/>
          <p14:tracePt t="66423" x="4756150" y="3579813"/>
          <p14:tracePt t="66425" x="5119688" y="3490913"/>
          <p14:tracePt t="66440" x="6221413" y="3303588"/>
          <p14:tracePt t="66456" x="6934200" y="3241675"/>
          <p14:tracePt t="66473" x="7572375" y="3228975"/>
          <p14:tracePt t="66489" x="8435975" y="3216275"/>
          <p14:tracePt t="66490" x="8963025" y="3165475"/>
          <p14:tracePt t="66506" x="9463088" y="3190875"/>
          <p14:tracePt t="66523" x="10252075" y="3190875"/>
          <p14:tracePt t="66524" x="10452100" y="3190875"/>
          <p14:tracePt t="66539" x="10764838" y="3190875"/>
          <p14:tracePt t="66540" x="11064875" y="3190875"/>
          <p14:tracePt t="66556" x="11341100" y="3190875"/>
          <p14:tracePt t="66573" x="11741150" y="3190875"/>
          <p14:tracePt t="66574" x="11891963" y="3178175"/>
          <p14:tracePt t="66589" x="12017375" y="3165475"/>
          <p14:tracePt t="66590" x="12104688" y="3154363"/>
        </p14:tracePtLst>
      </p14:laserTrace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REGULATION OF GENE EXPRESSION IN EUKARYOTES</a:t>
            </a:r>
            <a:endParaRPr lang="en-US" dirty="0"/>
          </a:p>
        </p:txBody>
      </p:sp>
      <p:sp>
        <p:nvSpPr>
          <p:cNvPr id="3" name="Content Placeholder 2"/>
          <p:cNvSpPr>
            <a:spLocks noGrp="1"/>
          </p:cNvSpPr>
          <p:nvPr>
            <p:ph idx="1"/>
          </p:nvPr>
        </p:nvSpPr>
        <p:spPr/>
        <p:txBody>
          <a:bodyPr/>
          <a:lstStyle/>
          <a:p>
            <a:r>
              <a:rPr lang="en-US" dirty="0"/>
              <a:t>DNA level (</a:t>
            </a:r>
            <a:r>
              <a:rPr lang="en-US" dirty="0" err="1"/>
              <a:t>replicational</a:t>
            </a:r>
            <a:r>
              <a:rPr lang="en-US" dirty="0"/>
              <a:t>)</a:t>
            </a:r>
          </a:p>
          <a:p>
            <a:r>
              <a:rPr lang="en-US" dirty="0"/>
              <a:t>Transcriptional</a:t>
            </a:r>
          </a:p>
          <a:p>
            <a:r>
              <a:rPr lang="en-US" dirty="0"/>
              <a:t>Post- transcriptional</a:t>
            </a:r>
          </a:p>
          <a:p>
            <a:r>
              <a:rPr lang="en-US" dirty="0"/>
              <a:t>Translational</a:t>
            </a:r>
          </a:p>
          <a:p>
            <a:r>
              <a:rPr lang="en-US" dirty="0"/>
              <a:t>Post- translational</a:t>
            </a:r>
          </a:p>
        </p:txBody>
      </p:sp>
      <p:pic>
        <p:nvPicPr>
          <p:cNvPr id="8" name="Audio 7">
            <a:hlinkClick r:id="" action="ppaction://media"/>
            <a:extLst>
              <a:ext uri="{FF2B5EF4-FFF2-40B4-BE49-F238E27FC236}">
                <a16:creationId xmlns:a16="http://schemas.microsoft.com/office/drawing/2014/main" id="{BF451FA7-22AE-06A2-F948-F3B6E412E00C}"/>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42330"/>
    </mc:Choice>
    <mc:Fallback>
      <p:transition spd="slow" advTm="142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b="1" dirty="0">
                <a:solidFill>
                  <a:srgbClr val="FF0000"/>
                </a:solidFill>
              </a:rPr>
              <a:t>A- GENE REGULATION AT DNA LEVEL</a:t>
            </a:r>
          </a:p>
        </p:txBody>
      </p:sp>
      <p:sp>
        <p:nvSpPr>
          <p:cNvPr id="3" name="Content Placeholder 2"/>
          <p:cNvSpPr>
            <a:spLocks noGrp="1"/>
          </p:cNvSpPr>
          <p:nvPr>
            <p:ph idx="1"/>
          </p:nvPr>
        </p:nvSpPr>
        <p:spPr/>
        <p:txBody>
          <a:bodyPr>
            <a:normAutofit/>
          </a:bodyPr>
          <a:lstStyle/>
          <a:p>
            <a:pPr algn="just">
              <a:lnSpc>
                <a:spcPct val="150000"/>
              </a:lnSpc>
            </a:pPr>
            <a:r>
              <a:rPr lang="en-US" b="1" dirty="0">
                <a:solidFill>
                  <a:srgbClr val="000099"/>
                </a:solidFill>
              </a:rPr>
              <a:t>Gene amplification</a:t>
            </a:r>
            <a:r>
              <a:rPr lang="en-US" dirty="0"/>
              <a:t>: generating many copies of genes to produce large numbers of specific proteins </a:t>
            </a:r>
          </a:p>
          <a:p>
            <a:pPr algn="just">
              <a:lnSpc>
                <a:spcPct val="150000"/>
              </a:lnSpc>
            </a:pPr>
            <a:r>
              <a:rPr lang="en-US" b="1" dirty="0">
                <a:solidFill>
                  <a:srgbClr val="000099"/>
                </a:solidFill>
              </a:rPr>
              <a:t>Gene rearrangement</a:t>
            </a:r>
            <a:r>
              <a:rPr lang="en-US" dirty="0"/>
              <a:t>: movement of segment of DNA into another location in the genome, associating with other segments to produce another proteins</a:t>
            </a:r>
          </a:p>
        </p:txBody>
      </p:sp>
      <p:pic>
        <p:nvPicPr>
          <p:cNvPr id="6" name="Audio 5">
            <a:hlinkClick r:id="" action="ppaction://media"/>
            <a:extLst>
              <a:ext uri="{FF2B5EF4-FFF2-40B4-BE49-F238E27FC236}">
                <a16:creationId xmlns:a16="http://schemas.microsoft.com/office/drawing/2014/main" id="{90CF41AC-EE41-8919-DD19-0FF2DB37EFF7}"/>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50768"/>
    </mc:Choice>
    <mc:Fallback>
      <p:transition spd="slow" advTm="50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1905000" y="3200400"/>
            <a:ext cx="83058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286000" y="2895600"/>
            <a:ext cx="228600" cy="609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2667000" y="2895600"/>
            <a:ext cx="228600" cy="609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048000" y="2895600"/>
            <a:ext cx="228600" cy="609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3429000" y="2895600"/>
            <a:ext cx="228600" cy="609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3810000" y="2895600"/>
            <a:ext cx="228600" cy="609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876800" y="2895600"/>
            <a:ext cx="228600" cy="609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257800" y="2895600"/>
            <a:ext cx="228600" cy="609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019800" y="2895600"/>
            <a:ext cx="228600" cy="609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638800" y="2895600"/>
            <a:ext cx="228600" cy="609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6400800" y="2895600"/>
            <a:ext cx="228600" cy="609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6934200" y="2895600"/>
            <a:ext cx="228600" cy="609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239000" y="2895600"/>
            <a:ext cx="228600" cy="609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153400" y="2895600"/>
            <a:ext cx="228600" cy="609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543800" y="2895600"/>
            <a:ext cx="228600" cy="609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848600" y="2895600"/>
            <a:ext cx="228600" cy="609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8915400" y="3048000"/>
            <a:ext cx="1371600" cy="381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a:stCxn id="31" idx="1"/>
          </p:cNvCxnSpPr>
          <p:nvPr/>
        </p:nvCxnSpPr>
        <p:spPr>
          <a:xfrm rot="10800000" flipH="1" flipV="1">
            <a:off x="4419600" y="5257800"/>
            <a:ext cx="4038600"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7239000" y="5105400"/>
            <a:ext cx="1371600" cy="381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4419600" y="4953000"/>
            <a:ext cx="228600" cy="6096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4648200" y="4953000"/>
            <a:ext cx="228600" cy="609600"/>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4876800" y="4953000"/>
            <a:ext cx="228600" cy="6096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2590800" y="2514600"/>
            <a:ext cx="457200" cy="369332"/>
          </a:xfrm>
          <a:prstGeom prst="rect">
            <a:avLst/>
          </a:prstGeom>
          <a:noFill/>
        </p:spPr>
        <p:txBody>
          <a:bodyPr wrap="square" rtlCol="0">
            <a:spAutoFit/>
          </a:bodyPr>
          <a:lstStyle/>
          <a:p>
            <a:pPr algn="ctr"/>
            <a:r>
              <a:rPr lang="en-US" b="1" dirty="0"/>
              <a:t>V2</a:t>
            </a:r>
          </a:p>
        </p:txBody>
      </p:sp>
      <p:sp>
        <p:nvSpPr>
          <p:cNvPr id="36" name="TextBox 35"/>
          <p:cNvSpPr txBox="1"/>
          <p:nvPr/>
        </p:nvSpPr>
        <p:spPr>
          <a:xfrm>
            <a:off x="2209800" y="2514600"/>
            <a:ext cx="457200" cy="369332"/>
          </a:xfrm>
          <a:prstGeom prst="rect">
            <a:avLst/>
          </a:prstGeom>
          <a:noFill/>
        </p:spPr>
        <p:txBody>
          <a:bodyPr wrap="square" rtlCol="0">
            <a:spAutoFit/>
          </a:bodyPr>
          <a:lstStyle/>
          <a:p>
            <a:pPr algn="ctr"/>
            <a:r>
              <a:rPr lang="en-US" b="1" dirty="0"/>
              <a:t>V1</a:t>
            </a:r>
          </a:p>
        </p:txBody>
      </p:sp>
      <p:sp>
        <p:nvSpPr>
          <p:cNvPr id="37" name="TextBox 36"/>
          <p:cNvSpPr txBox="1"/>
          <p:nvPr/>
        </p:nvSpPr>
        <p:spPr>
          <a:xfrm>
            <a:off x="3352800" y="2514600"/>
            <a:ext cx="457200" cy="369332"/>
          </a:xfrm>
          <a:prstGeom prst="rect">
            <a:avLst/>
          </a:prstGeom>
          <a:noFill/>
        </p:spPr>
        <p:txBody>
          <a:bodyPr wrap="square" rtlCol="0">
            <a:spAutoFit/>
          </a:bodyPr>
          <a:lstStyle/>
          <a:p>
            <a:pPr algn="ctr"/>
            <a:r>
              <a:rPr lang="en-US" b="1" dirty="0"/>
              <a:t>V4</a:t>
            </a:r>
          </a:p>
        </p:txBody>
      </p:sp>
      <p:sp>
        <p:nvSpPr>
          <p:cNvPr id="38" name="TextBox 37"/>
          <p:cNvSpPr txBox="1"/>
          <p:nvPr/>
        </p:nvSpPr>
        <p:spPr>
          <a:xfrm>
            <a:off x="2971800" y="2526268"/>
            <a:ext cx="457200" cy="369332"/>
          </a:xfrm>
          <a:prstGeom prst="rect">
            <a:avLst/>
          </a:prstGeom>
          <a:noFill/>
        </p:spPr>
        <p:txBody>
          <a:bodyPr wrap="square" rtlCol="0">
            <a:spAutoFit/>
          </a:bodyPr>
          <a:lstStyle/>
          <a:p>
            <a:pPr algn="ctr"/>
            <a:r>
              <a:rPr lang="en-US" b="1" dirty="0"/>
              <a:t>V3</a:t>
            </a:r>
          </a:p>
        </p:txBody>
      </p:sp>
      <p:sp>
        <p:nvSpPr>
          <p:cNvPr id="39" name="TextBox 38"/>
          <p:cNvSpPr txBox="1"/>
          <p:nvPr/>
        </p:nvSpPr>
        <p:spPr>
          <a:xfrm>
            <a:off x="3733800" y="2514600"/>
            <a:ext cx="457200" cy="369332"/>
          </a:xfrm>
          <a:prstGeom prst="rect">
            <a:avLst/>
          </a:prstGeom>
          <a:noFill/>
        </p:spPr>
        <p:txBody>
          <a:bodyPr wrap="square" rtlCol="0">
            <a:spAutoFit/>
          </a:bodyPr>
          <a:lstStyle/>
          <a:p>
            <a:pPr algn="ctr"/>
            <a:r>
              <a:rPr lang="en-US" b="1" dirty="0"/>
              <a:t>V5</a:t>
            </a:r>
          </a:p>
        </p:txBody>
      </p:sp>
      <p:sp>
        <p:nvSpPr>
          <p:cNvPr id="40" name="TextBox 39"/>
          <p:cNvSpPr txBox="1"/>
          <p:nvPr/>
        </p:nvSpPr>
        <p:spPr>
          <a:xfrm>
            <a:off x="5181600" y="2514600"/>
            <a:ext cx="457200" cy="369332"/>
          </a:xfrm>
          <a:prstGeom prst="rect">
            <a:avLst/>
          </a:prstGeom>
          <a:noFill/>
        </p:spPr>
        <p:txBody>
          <a:bodyPr wrap="square" rtlCol="0">
            <a:spAutoFit/>
          </a:bodyPr>
          <a:lstStyle/>
          <a:p>
            <a:pPr algn="ctr"/>
            <a:r>
              <a:rPr lang="en-US" b="1" dirty="0"/>
              <a:t>D2</a:t>
            </a:r>
          </a:p>
        </p:txBody>
      </p:sp>
      <p:sp>
        <p:nvSpPr>
          <p:cNvPr id="41" name="TextBox 40"/>
          <p:cNvSpPr txBox="1"/>
          <p:nvPr/>
        </p:nvSpPr>
        <p:spPr>
          <a:xfrm>
            <a:off x="4724400" y="2514600"/>
            <a:ext cx="457200" cy="369332"/>
          </a:xfrm>
          <a:prstGeom prst="rect">
            <a:avLst/>
          </a:prstGeom>
          <a:noFill/>
        </p:spPr>
        <p:txBody>
          <a:bodyPr wrap="square" rtlCol="0">
            <a:spAutoFit/>
          </a:bodyPr>
          <a:lstStyle/>
          <a:p>
            <a:pPr algn="ctr"/>
            <a:r>
              <a:rPr lang="en-US" b="1" dirty="0"/>
              <a:t>D1</a:t>
            </a:r>
          </a:p>
        </p:txBody>
      </p:sp>
      <p:sp>
        <p:nvSpPr>
          <p:cNvPr id="42" name="TextBox 41"/>
          <p:cNvSpPr txBox="1"/>
          <p:nvPr/>
        </p:nvSpPr>
        <p:spPr>
          <a:xfrm>
            <a:off x="5943600" y="2514600"/>
            <a:ext cx="457200" cy="369332"/>
          </a:xfrm>
          <a:prstGeom prst="rect">
            <a:avLst/>
          </a:prstGeom>
          <a:noFill/>
        </p:spPr>
        <p:txBody>
          <a:bodyPr wrap="square" rtlCol="0">
            <a:spAutoFit/>
          </a:bodyPr>
          <a:lstStyle/>
          <a:p>
            <a:pPr algn="ctr"/>
            <a:r>
              <a:rPr lang="en-US" b="1" dirty="0"/>
              <a:t>D4</a:t>
            </a:r>
          </a:p>
        </p:txBody>
      </p:sp>
      <p:sp>
        <p:nvSpPr>
          <p:cNvPr id="43" name="TextBox 42"/>
          <p:cNvSpPr txBox="1"/>
          <p:nvPr/>
        </p:nvSpPr>
        <p:spPr>
          <a:xfrm>
            <a:off x="5562600" y="2514600"/>
            <a:ext cx="457200" cy="369332"/>
          </a:xfrm>
          <a:prstGeom prst="rect">
            <a:avLst/>
          </a:prstGeom>
          <a:noFill/>
        </p:spPr>
        <p:txBody>
          <a:bodyPr wrap="square" rtlCol="0">
            <a:spAutoFit/>
          </a:bodyPr>
          <a:lstStyle/>
          <a:p>
            <a:pPr algn="ctr"/>
            <a:r>
              <a:rPr lang="en-US" b="1" dirty="0"/>
              <a:t>D3</a:t>
            </a:r>
          </a:p>
        </p:txBody>
      </p:sp>
      <p:sp>
        <p:nvSpPr>
          <p:cNvPr id="44" name="TextBox 43"/>
          <p:cNvSpPr txBox="1"/>
          <p:nvPr/>
        </p:nvSpPr>
        <p:spPr>
          <a:xfrm>
            <a:off x="6781800" y="2514600"/>
            <a:ext cx="457200" cy="369332"/>
          </a:xfrm>
          <a:prstGeom prst="rect">
            <a:avLst/>
          </a:prstGeom>
          <a:noFill/>
        </p:spPr>
        <p:txBody>
          <a:bodyPr wrap="square" rtlCol="0">
            <a:spAutoFit/>
          </a:bodyPr>
          <a:lstStyle/>
          <a:p>
            <a:pPr algn="ctr"/>
            <a:r>
              <a:rPr lang="en-US" b="1" dirty="0"/>
              <a:t>J1</a:t>
            </a:r>
          </a:p>
        </p:txBody>
      </p:sp>
      <p:sp>
        <p:nvSpPr>
          <p:cNvPr id="45" name="TextBox 44"/>
          <p:cNvSpPr txBox="1"/>
          <p:nvPr/>
        </p:nvSpPr>
        <p:spPr>
          <a:xfrm>
            <a:off x="6248401" y="2514600"/>
            <a:ext cx="627185" cy="369332"/>
          </a:xfrm>
          <a:prstGeom prst="rect">
            <a:avLst/>
          </a:prstGeom>
          <a:noFill/>
        </p:spPr>
        <p:txBody>
          <a:bodyPr wrap="square" rtlCol="0">
            <a:spAutoFit/>
          </a:bodyPr>
          <a:lstStyle/>
          <a:p>
            <a:pPr algn="ctr"/>
            <a:r>
              <a:rPr lang="en-US" b="1" dirty="0"/>
              <a:t>D5</a:t>
            </a:r>
          </a:p>
        </p:txBody>
      </p:sp>
      <p:sp>
        <p:nvSpPr>
          <p:cNvPr id="47" name="Rectangle 46"/>
          <p:cNvSpPr/>
          <p:nvPr/>
        </p:nvSpPr>
        <p:spPr>
          <a:xfrm>
            <a:off x="7162801" y="2514600"/>
            <a:ext cx="378629" cy="369332"/>
          </a:xfrm>
          <a:prstGeom prst="rect">
            <a:avLst/>
          </a:prstGeom>
        </p:spPr>
        <p:txBody>
          <a:bodyPr wrap="none">
            <a:spAutoFit/>
          </a:bodyPr>
          <a:lstStyle/>
          <a:p>
            <a:pPr lvl="0" algn="ctr"/>
            <a:r>
              <a:rPr lang="en-US" b="1" dirty="0">
                <a:solidFill>
                  <a:prstClr val="black"/>
                </a:solidFill>
              </a:rPr>
              <a:t>J2</a:t>
            </a:r>
          </a:p>
        </p:txBody>
      </p:sp>
      <p:sp>
        <p:nvSpPr>
          <p:cNvPr id="46" name="TextBox 34"/>
          <p:cNvSpPr txBox="1"/>
          <p:nvPr/>
        </p:nvSpPr>
        <p:spPr>
          <a:xfrm>
            <a:off x="8153400" y="2514600"/>
            <a:ext cx="4572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t>J5</a:t>
            </a:r>
          </a:p>
        </p:txBody>
      </p:sp>
      <p:sp>
        <p:nvSpPr>
          <p:cNvPr id="48" name="TextBox 34"/>
          <p:cNvSpPr txBox="1"/>
          <p:nvPr/>
        </p:nvSpPr>
        <p:spPr>
          <a:xfrm>
            <a:off x="7772400" y="2514600"/>
            <a:ext cx="4572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t>J4</a:t>
            </a:r>
          </a:p>
        </p:txBody>
      </p:sp>
      <p:sp>
        <p:nvSpPr>
          <p:cNvPr id="49" name="TextBox 34"/>
          <p:cNvSpPr txBox="1"/>
          <p:nvPr/>
        </p:nvSpPr>
        <p:spPr>
          <a:xfrm>
            <a:off x="7467600" y="2514600"/>
            <a:ext cx="4572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1" dirty="0"/>
              <a:t>J3</a:t>
            </a:r>
          </a:p>
        </p:txBody>
      </p:sp>
      <p:sp>
        <p:nvSpPr>
          <p:cNvPr id="50" name="TextBox 49"/>
          <p:cNvSpPr txBox="1"/>
          <p:nvPr/>
        </p:nvSpPr>
        <p:spPr>
          <a:xfrm flipH="1">
            <a:off x="8686799" y="2667000"/>
            <a:ext cx="1752600" cy="369332"/>
          </a:xfrm>
          <a:prstGeom prst="rect">
            <a:avLst/>
          </a:prstGeom>
          <a:noFill/>
        </p:spPr>
        <p:txBody>
          <a:bodyPr wrap="square" rtlCol="0">
            <a:spAutoFit/>
          </a:bodyPr>
          <a:lstStyle/>
          <a:p>
            <a:r>
              <a:rPr lang="en-US" b="1" dirty="0"/>
              <a:t>Constant region</a:t>
            </a:r>
          </a:p>
        </p:txBody>
      </p:sp>
      <p:sp>
        <p:nvSpPr>
          <p:cNvPr id="51" name="TextBox 50"/>
          <p:cNvSpPr txBox="1"/>
          <p:nvPr/>
        </p:nvSpPr>
        <p:spPr>
          <a:xfrm flipH="1">
            <a:off x="7010400" y="4800600"/>
            <a:ext cx="1752600" cy="369332"/>
          </a:xfrm>
          <a:prstGeom prst="rect">
            <a:avLst/>
          </a:prstGeom>
          <a:noFill/>
        </p:spPr>
        <p:txBody>
          <a:bodyPr wrap="square" rtlCol="0">
            <a:spAutoFit/>
          </a:bodyPr>
          <a:lstStyle/>
          <a:p>
            <a:r>
              <a:rPr lang="en-US" b="1" dirty="0"/>
              <a:t>Constant region</a:t>
            </a:r>
          </a:p>
        </p:txBody>
      </p:sp>
      <p:cxnSp>
        <p:nvCxnSpPr>
          <p:cNvPr id="53" name="Straight Arrow Connector 52"/>
          <p:cNvCxnSpPr/>
          <p:nvPr/>
        </p:nvCxnSpPr>
        <p:spPr>
          <a:xfrm rot="10800000">
            <a:off x="2819400" y="3581400"/>
            <a:ext cx="1676400" cy="12954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rot="5400000" flipH="1" flipV="1">
            <a:off x="4419600" y="3886200"/>
            <a:ext cx="1295400" cy="685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a:endCxn id="25" idx="2"/>
          </p:cNvCxnSpPr>
          <p:nvPr/>
        </p:nvCxnSpPr>
        <p:spPr>
          <a:xfrm flipV="1">
            <a:off x="5181600" y="3505200"/>
            <a:ext cx="2781300" cy="144780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286000" y="838201"/>
            <a:ext cx="4648200" cy="646331"/>
          </a:xfrm>
          <a:prstGeom prst="rect">
            <a:avLst/>
          </a:prstGeom>
          <a:noFill/>
        </p:spPr>
        <p:txBody>
          <a:bodyPr wrap="square" rtlCol="0">
            <a:spAutoFit/>
          </a:bodyPr>
          <a:lstStyle/>
          <a:p>
            <a:r>
              <a:rPr lang="en-US" sz="3600" b="1" dirty="0">
                <a:solidFill>
                  <a:srgbClr val="FF0000"/>
                </a:solidFill>
              </a:rPr>
              <a:t>Gene rearrangement </a:t>
            </a:r>
          </a:p>
        </p:txBody>
      </p:sp>
      <p:sp>
        <p:nvSpPr>
          <p:cNvPr id="73" name="TextBox 72"/>
          <p:cNvSpPr txBox="1"/>
          <p:nvPr/>
        </p:nvSpPr>
        <p:spPr>
          <a:xfrm>
            <a:off x="3505200" y="3886200"/>
            <a:ext cx="1981200" cy="369332"/>
          </a:xfrm>
          <a:prstGeom prst="rect">
            <a:avLst/>
          </a:prstGeom>
          <a:noFill/>
        </p:spPr>
        <p:txBody>
          <a:bodyPr wrap="square" rtlCol="0">
            <a:spAutoFit/>
          </a:bodyPr>
          <a:lstStyle/>
          <a:p>
            <a:r>
              <a:rPr lang="en-US" b="1" dirty="0"/>
              <a:t>Recombination</a:t>
            </a:r>
          </a:p>
        </p:txBody>
      </p:sp>
      <p:cxnSp>
        <p:nvCxnSpPr>
          <p:cNvPr id="75" name="Straight Arrow Connector 74"/>
          <p:cNvCxnSpPr/>
          <p:nvPr/>
        </p:nvCxnSpPr>
        <p:spPr>
          <a:xfrm rot="5400000">
            <a:off x="4381500" y="4533900"/>
            <a:ext cx="5334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4342606" y="3656806"/>
            <a:ext cx="609600" cy="158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Audio 1">
            <a:hlinkClick r:id="" action="ppaction://media"/>
            <a:extLst>
              <a:ext uri="{FF2B5EF4-FFF2-40B4-BE49-F238E27FC236}">
                <a16:creationId xmlns:a16="http://schemas.microsoft.com/office/drawing/2014/main" id="{DBB944D3-305A-6BC2-B3A8-10E34B0D855E}"/>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76075"/>
    </mc:Choice>
    <mc:Fallback>
      <p:transition spd="slow" advTm="760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extLst>
    <p:ext uri="{3A86A75C-4F4B-4683-9AE1-C65F6400EC91}">
      <p14:laserTraceLst xmlns:p14="http://schemas.microsoft.com/office/powerpoint/2010/main">
        <p14:tracePtLst>
          <p14:tracePt t="24585" x="3455988" y="6188075"/>
          <p14:tracePt t="25005" x="2316163" y="6619875"/>
          <p14:tracePt t="25012" x="2303463" y="6419850"/>
          <p14:tracePt t="25024" x="2290763" y="6319838"/>
          <p14:tracePt t="25041" x="2278063" y="6069013"/>
          <p14:tracePt t="25058" x="2278063" y="5507038"/>
          <p14:tracePt t="25074" x="2278063" y="5268913"/>
          <p14:tracePt t="25091" x="2239963" y="5018088"/>
          <p14:tracePt t="25108" x="2216150" y="4768850"/>
          <p14:tracePt t="25124" x="2203450" y="4656138"/>
          <p14:tracePt t="25141" x="2178050" y="4567238"/>
          <p14:tracePt t="25143" x="2178050" y="4554538"/>
          <p14:tracePt t="25158" x="2165350" y="4530725"/>
          <p14:tracePt t="25174" x="2165350" y="4518025"/>
          <p14:tracePt t="25192" x="2165350" y="4505325"/>
          <p14:tracePt t="25213" x="2165350" y="4492625"/>
          <p14:tracePt t="25270" x="2165350" y="4479925"/>
          <p14:tracePt t="25277" x="2165350" y="4467225"/>
          <p14:tracePt t="25298" x="2165350" y="4454525"/>
          <p14:tracePt t="25305" x="2165350" y="4443413"/>
          <p14:tracePt t="25312" x="2165350" y="4418013"/>
          <p14:tracePt t="25324" x="2165350" y="4405313"/>
          <p14:tracePt t="25341" x="2165350" y="4379913"/>
          <p14:tracePt t="25342" x="2165350" y="4341813"/>
          <p14:tracePt t="25358" x="2165350" y="4292600"/>
          <p14:tracePt t="25374" x="2165350" y="4205288"/>
          <p14:tracePt t="25391" x="2165350" y="4105275"/>
          <p14:tracePt t="25392" x="2178050" y="4054475"/>
          <p14:tracePt t="25408" x="2178050" y="3954463"/>
          <p14:tracePt t="25425" x="2178050" y="3867150"/>
          <p14:tracePt t="25441" x="2178050" y="3803650"/>
          <p14:tracePt t="25442" x="2178050" y="3792538"/>
          <p14:tracePt t="25457" x="2178050" y="3767138"/>
          <p14:tracePt t="25473" x="2178050" y="3741738"/>
          <p14:tracePt t="25490" x="2178050" y="3729038"/>
          <p14:tracePt t="25491" x="2178050" y="3716338"/>
          <p14:tracePt t="25520" x="2178050" y="3703638"/>
          <p14:tracePt t="25670" x="2190750" y="3692525"/>
          <p14:tracePt t="25677" x="2203450" y="3679825"/>
          <p14:tracePt t="25691" x="2216150" y="3679825"/>
          <p14:tracePt t="25708" x="2303463" y="3679825"/>
          <p14:tracePt t="25724" x="2352675" y="3679825"/>
          <p14:tracePt t="25741" x="2428875" y="3679825"/>
          <p14:tracePt t="25743" x="2465388" y="3679825"/>
          <p14:tracePt t="25758" x="2565400" y="3679825"/>
          <p14:tracePt t="25775" x="2641600" y="3679825"/>
          <p14:tracePt t="25791" x="2728913" y="3679825"/>
          <p14:tracePt t="25792" x="2767013" y="3679825"/>
          <p14:tracePt t="25808" x="2828925" y="3679825"/>
          <p14:tracePt t="25824" x="2890838" y="3679825"/>
          <p14:tracePt t="25841" x="2941638" y="3679825"/>
          <p14:tracePt t="25842" x="2954338" y="3679825"/>
          <p14:tracePt t="25858" x="3028950" y="3679825"/>
          <p14:tracePt t="25874" x="3092450" y="3679825"/>
          <p14:tracePt t="25891" x="3167063" y="3679825"/>
          <p14:tracePt t="25892" x="3192463" y="3679825"/>
          <p14:tracePt t="25908" x="3228975" y="3679825"/>
          <p14:tracePt t="25924" x="3292475" y="3679825"/>
          <p14:tracePt t="25941" x="3354388" y="3679825"/>
          <p14:tracePt t="25957" x="3454400" y="3679825"/>
          <p14:tracePt t="25974" x="3541713" y="3679825"/>
          <p14:tracePt t="25991" x="3643313" y="3679825"/>
          <p14:tracePt t="25992" x="3692525" y="3679825"/>
          <p14:tracePt t="26008" x="3779838" y="3679825"/>
          <p14:tracePt t="26024" x="3830638" y="3679825"/>
          <p14:tracePt t="26041" x="3879850" y="3679825"/>
          <p14:tracePt t="26042" x="3892550" y="3667125"/>
          <p14:tracePt t="26058" x="3943350" y="3667125"/>
          <p14:tracePt t="26074" x="3968750" y="3667125"/>
          <p14:tracePt t="26092" x="4017963" y="3667125"/>
          <p14:tracePt t="26107" x="4043363" y="3667125"/>
          <p14:tracePt t="26125" x="4068763" y="3667125"/>
          <p14:tracePt t="26127" x="4092575" y="3667125"/>
          <p14:tracePt t="26142" x="4105275" y="3667125"/>
          <p14:tracePt t="26142" x="4117975" y="3654425"/>
          <p14:tracePt t="26158" x="4143375" y="3654425"/>
          <p14:tracePt t="26174" x="4168775" y="3641725"/>
          <p14:tracePt t="26192" x="4181475" y="3641725"/>
          <p14:tracePt t="26208" x="4192588" y="3641725"/>
          <p14:tracePt t="26270" x="4205288" y="3641725"/>
          <p14:tracePt t="26771" x="4243388" y="3641725"/>
          <p14:tracePt t="26778" x="4318000" y="3641725"/>
          <p14:tracePt t="26790" x="4356100" y="3641725"/>
          <p14:tracePt t="26792" x="4406900" y="3641725"/>
          <p14:tracePt t="26807" x="4543425" y="3654425"/>
          <p14:tracePt t="26824" x="4694238" y="3667125"/>
          <p14:tracePt t="26842" x="4832350" y="3679825"/>
          <p14:tracePt t="26843" x="4881563" y="3692525"/>
          <p14:tracePt t="26857" x="4945063" y="3692525"/>
          <p14:tracePt t="26875" x="5006975" y="3703638"/>
          <p14:tracePt t="26891" x="5068888" y="3716338"/>
          <p14:tracePt t="26892" x="5106988" y="3729038"/>
          <p14:tracePt t="26908" x="5181600" y="3729038"/>
          <p14:tracePt t="26924" x="5270500" y="3754438"/>
          <p14:tracePt t="26941" x="5345113" y="3767138"/>
          <p14:tracePt t="26957" x="5432425" y="3767138"/>
          <p14:tracePt t="26975" x="5483225" y="3779838"/>
          <p14:tracePt t="26992" x="5519738" y="3792538"/>
          <p14:tracePt t="26992" x="5545138" y="3803650"/>
          <p14:tracePt t="27007" x="5583238" y="3803650"/>
          <p14:tracePt t="27024" x="5632450" y="3803650"/>
          <p14:tracePt t="27042" x="5670550" y="3816350"/>
          <p14:tracePt t="27043" x="5683250" y="3816350"/>
          <p14:tracePt t="27057" x="5719763" y="3816350"/>
          <p14:tracePt t="27074" x="5745163" y="3816350"/>
          <p14:tracePt t="27092" x="5783263" y="3816350"/>
          <p14:tracePt t="27093" x="5808663" y="3816350"/>
          <p14:tracePt t="27107" x="5832475" y="3816350"/>
          <p14:tracePt t="27124" x="5857875" y="3816350"/>
          <p14:tracePt t="27142" x="5908675" y="3816350"/>
          <p14:tracePt t="27157" x="5932488" y="3803650"/>
          <p14:tracePt t="27174" x="5957888" y="3803650"/>
          <p14:tracePt t="27192" x="5983288" y="3779838"/>
          <p14:tracePt t="27207" x="5995988" y="3779838"/>
          <p14:tracePt t="27224" x="6008688" y="3779838"/>
          <p14:tracePt t="27271" x="6021388" y="3779838"/>
          <p14:tracePt t="27307" x="6034088" y="3779838"/>
          <p14:tracePt t="27678" x="6070600" y="3779838"/>
          <p14:tracePt t="27685" x="6146800" y="3779838"/>
          <p14:tracePt t="27692" x="6208713" y="3779838"/>
          <p14:tracePt t="27707" x="6408738" y="3779838"/>
          <p14:tracePt t="27725" x="6572250" y="3792538"/>
          <p14:tracePt t="27741" x="6659563" y="3792538"/>
          <p14:tracePt t="27742" x="6708775" y="3792538"/>
          <p14:tracePt t="27757" x="6746875" y="3792538"/>
          <p14:tracePt t="27775" x="6808788" y="3792538"/>
          <p14:tracePt t="27793" x="6846888" y="3792538"/>
          <p14:tracePt t="27807" x="6872288" y="3792538"/>
          <p14:tracePt t="27824" x="6910388" y="3792538"/>
          <p14:tracePt t="27842" x="6934200" y="3792538"/>
          <p14:tracePt t="27843" x="6959600" y="3792538"/>
          <p14:tracePt t="27857" x="6997700" y="3792538"/>
          <p14:tracePt t="27858" x="7021513" y="3792538"/>
          <p14:tracePt t="27875" x="7072313" y="3792538"/>
          <p14:tracePt t="27891" x="7110413" y="3792538"/>
          <p14:tracePt t="27892" x="7146925" y="3792538"/>
          <p14:tracePt t="27907" x="7210425" y="3779838"/>
          <p14:tracePt t="27925" x="7272338" y="3779838"/>
          <p14:tracePt t="27941" x="7335838" y="3779838"/>
          <p14:tracePt t="27958" x="7423150" y="3779838"/>
          <p14:tracePt t="27975" x="7485063" y="3779838"/>
          <p14:tracePt t="27991" x="7535863" y="3779838"/>
          <p14:tracePt t="27993" x="7548563" y="3779838"/>
          <p14:tracePt t="28008" x="7572375" y="3779838"/>
          <p14:tracePt t="28009" x="7597775" y="3779838"/>
          <p14:tracePt t="28024" x="7635875" y="3779838"/>
          <p14:tracePt t="28042" x="7685088" y="3767138"/>
          <p14:tracePt t="28043" x="7710488" y="3754438"/>
          <p14:tracePt t="28057" x="7735888" y="3754438"/>
          <p14:tracePt t="28075" x="7785100" y="3741738"/>
          <p14:tracePt t="28091" x="7810500" y="3741738"/>
          <p14:tracePt t="28093" x="7810500" y="3729038"/>
          <p14:tracePt t="28107" x="7823200" y="3729038"/>
          <p14:tracePt t="28128" x="7835900" y="3729038"/>
          <p14:tracePt t="28157" x="7848600" y="3729038"/>
          <p14:tracePt t="28193" x="7861300" y="3729038"/>
          <p14:tracePt t="28421" x="7761288" y="3729038"/>
          <p14:tracePt t="28428" x="7673975" y="3729038"/>
          <p14:tracePt t="28441" x="7548563" y="3754438"/>
          <p14:tracePt t="28443" x="7459663" y="3767138"/>
          <p14:tracePt t="28458" x="7146925" y="3829050"/>
          <p14:tracePt t="28474" x="6859588" y="3854450"/>
          <p14:tracePt t="28491" x="6621463" y="3879850"/>
          <p14:tracePt t="28493" x="6408738" y="3892550"/>
          <p14:tracePt t="28507" x="6270625" y="3892550"/>
          <p14:tracePt t="28508" x="6146800" y="3892550"/>
          <p14:tracePt t="28524" x="5945188" y="3892550"/>
          <p14:tracePt t="28542" x="5695950" y="3892550"/>
          <p14:tracePt t="28543" x="5570538" y="3892550"/>
          <p14:tracePt t="28557" x="5445125" y="3905250"/>
          <p14:tracePt t="28574" x="5219700" y="3929063"/>
          <p14:tracePt t="28591" x="4968875" y="3954463"/>
          <p14:tracePt t="28593" x="4881563" y="3967163"/>
          <p14:tracePt t="28607" x="4794250" y="3979863"/>
          <p14:tracePt t="28609" x="4743450" y="4005263"/>
          <p14:tracePt t="28624" x="4619625" y="4029075"/>
          <p14:tracePt t="28641" x="4406900" y="4067175"/>
          <p14:tracePt t="28643" x="4256088" y="4079875"/>
          <p14:tracePt t="28657" x="4181475" y="4079875"/>
          <p14:tracePt t="28658" x="4105275" y="4079875"/>
          <p14:tracePt t="28674" x="4005263" y="4092575"/>
          <p14:tracePt t="28691" x="3856038" y="4092575"/>
          <p14:tracePt t="28693" x="3779838" y="4092575"/>
          <p14:tracePt t="28707" x="3692525" y="4092575"/>
          <p14:tracePt t="28708" x="3643313" y="4092575"/>
          <p14:tracePt t="28724" x="3554413" y="4092575"/>
          <p14:tracePt t="28741" x="3492500" y="4079875"/>
          <p14:tracePt t="28743" x="3467100" y="4079875"/>
          <p14:tracePt t="28757" x="3429000" y="4067175"/>
          <p14:tracePt t="28758" x="3392488" y="4054475"/>
          <p14:tracePt t="28774" x="3305175" y="4017963"/>
          <p14:tracePt t="28791" x="3154363" y="3967163"/>
          <p14:tracePt t="28793" x="3067050" y="3929063"/>
          <p14:tracePt t="28807" x="2992438" y="3892550"/>
          <p14:tracePt t="28809" x="2916238" y="3879850"/>
          <p14:tracePt t="28824" x="2828925" y="3841750"/>
          <p14:tracePt t="28841" x="2703513" y="3816350"/>
          <p14:tracePt t="28843" x="2616200" y="3779838"/>
          <p14:tracePt t="28857" x="2554288" y="3754438"/>
          <p14:tracePt t="28858" x="2516188" y="3729038"/>
          <p14:tracePt t="28874" x="2452688" y="3679825"/>
          <p14:tracePt t="28891" x="2403475" y="3641725"/>
          <p14:tracePt t="28892" x="2365375" y="3629025"/>
          <p14:tracePt t="28908" x="2339975" y="3590925"/>
          <p14:tracePt t="28924" x="2278063" y="3516313"/>
          <p14:tracePt t="28941" x="2252663" y="3479800"/>
          <p14:tracePt t="28958" x="2228850" y="3441700"/>
          <p14:tracePt t="28959" x="2228850" y="3429000"/>
          <p14:tracePt t="28974" x="2228850" y="3416300"/>
          <p14:tracePt t="29029" x="2228850" y="3403600"/>
          <p14:tracePt t="29043" x="2239963" y="3378200"/>
          <p14:tracePt t="29050" x="2278063" y="3354388"/>
          <p14:tracePt t="29058" x="2352675" y="3290888"/>
          <p14:tracePt t="29075" x="2516188" y="3190875"/>
          <p14:tracePt t="29091" x="2667000" y="3116263"/>
          <p14:tracePt t="29093" x="2754313" y="3065463"/>
          <p14:tracePt t="29107" x="2854325" y="3028950"/>
          <p14:tracePt t="29108" x="2954338" y="2978150"/>
          <p14:tracePt t="29125" x="3167063" y="2916238"/>
          <p14:tracePt t="29141" x="3317875" y="2890838"/>
          <p14:tracePt t="29142" x="3379788" y="2878138"/>
          <p14:tracePt t="29157" x="3454400" y="2865438"/>
          <p14:tracePt t="29159" x="3567113" y="2852738"/>
          <p14:tracePt t="29174" x="3856038" y="2852738"/>
          <p14:tracePt t="29192" x="4156075" y="2852738"/>
          <p14:tracePt t="29208" x="4294188" y="2852738"/>
          <p14:tracePt t="29209" x="4443413" y="2852738"/>
          <p14:tracePt t="29224" x="4619625" y="2852738"/>
          <p14:tracePt t="29242" x="4732338" y="2852738"/>
          <p14:tracePt t="29243" x="4794250" y="2852738"/>
          <p14:tracePt t="29257" x="4819650" y="2852738"/>
          <p14:tracePt t="29258" x="4856163" y="2852738"/>
          <p14:tracePt t="29274" x="4881563" y="2852738"/>
          <p14:tracePt t="29308" x="4881563" y="2865438"/>
          <p14:tracePt t="29315" x="4881563" y="2878138"/>
          <p14:tracePt t="29324" x="4832350" y="2890838"/>
          <p14:tracePt t="29342" x="4619625" y="2952750"/>
          <p14:tracePt t="29343" x="4530725" y="2978150"/>
          <p14:tracePt t="29357" x="4443413" y="2990850"/>
          <p14:tracePt t="29358" x="4394200" y="2990850"/>
          <p14:tracePt t="29374" x="4330700" y="2990850"/>
          <p14:tracePt t="29391" x="4294188" y="2990850"/>
          <p14:tracePt t="29393" x="4281488" y="2990850"/>
          <p14:tracePt t="29407" x="4268788" y="2990850"/>
          <p14:tracePt t="29409" x="4256088" y="2990850"/>
          <p14:tracePt t="29424" x="4243388" y="2990850"/>
          <p14:tracePt t="29441" x="4230688" y="2990850"/>
          <p14:tracePt t="29457" x="4205288" y="2990850"/>
          <p14:tracePt t="29474" x="4143375" y="2890838"/>
          <p14:tracePt t="29492" x="4130675" y="2828925"/>
          <p14:tracePt t="29493" x="4130675" y="2790825"/>
          <p14:tracePt t="29508" x="4130675" y="2765425"/>
          <p14:tracePt t="29509" x="4130675" y="2716213"/>
          <p14:tracePt t="29524" x="4143375" y="2640013"/>
          <p14:tracePt t="29541" x="4168775" y="2603500"/>
          <p14:tracePt t="29543" x="4205288" y="2565400"/>
          <p14:tracePt t="29558" x="4230688" y="2527300"/>
          <p14:tracePt t="29559" x="4256088" y="2503488"/>
          <p14:tracePt t="29574" x="4381500" y="2427288"/>
          <p14:tracePt t="29591" x="4556125" y="2352675"/>
          <p14:tracePt t="29593" x="4606925" y="2339975"/>
          <p14:tracePt t="29607" x="4694238" y="2303463"/>
          <p14:tracePt t="29608" x="4732338" y="2290763"/>
          <p14:tracePt t="29624" x="4894263" y="2252663"/>
          <p14:tracePt t="29641" x="5132388" y="2190750"/>
          <p14:tracePt t="29643" x="5257800" y="2178050"/>
          <p14:tracePt t="29657" x="5370513" y="2178050"/>
          <p14:tracePt t="29674" x="5632450" y="2201863"/>
          <p14:tracePt t="29691" x="5870575" y="2239963"/>
          <p14:tracePt t="29707" x="6057900" y="2265363"/>
          <p14:tracePt t="29725" x="6283325" y="2339975"/>
          <p14:tracePt t="29741" x="6483350" y="2390775"/>
          <p14:tracePt t="29742" x="6584950" y="2427288"/>
          <p14:tracePt t="29757" x="6646863" y="2465388"/>
          <p14:tracePt t="29759" x="6734175" y="2503488"/>
          <p14:tracePt t="29774" x="6859588" y="2590800"/>
          <p14:tracePt t="29791" x="6997700" y="2665413"/>
          <p14:tracePt t="29793" x="7072313" y="2716213"/>
          <p14:tracePt t="29807" x="7110413" y="2740025"/>
          <p14:tracePt t="29809" x="7185025" y="2778125"/>
          <p14:tracePt t="29824" x="7235825" y="2828925"/>
          <p14:tracePt t="29841" x="7272338" y="2852738"/>
          <p14:tracePt t="29858" x="7297738" y="2865438"/>
          <p14:tracePt t="29874" x="7297738" y="2878138"/>
          <p14:tracePt t="29892" x="7297738" y="2890838"/>
          <p14:tracePt t="29893" x="7310438" y="2903538"/>
          <p14:tracePt t="29907" x="7323138" y="2903538"/>
          <p14:tracePt t="29908" x="7323138" y="2916238"/>
          <p14:tracePt t="29924" x="7372350" y="2965450"/>
          <p14:tracePt t="29941" x="7423150" y="3041650"/>
          <p14:tracePt t="29958" x="7610475" y="3178175"/>
          <p14:tracePt t="29959" x="7710488" y="3254375"/>
          <p14:tracePt t="29974" x="7886700" y="3328988"/>
          <p14:tracePt t="29990" x="8010525" y="3378200"/>
          <p14:tracePt t="30008" x="8086725" y="3378200"/>
          <p14:tracePt t="30008" x="8099425" y="3378200"/>
          <p14:tracePt t="30024" x="8110538" y="3378200"/>
          <p14:tracePt t="30041" x="8123238" y="3378200"/>
          <p14:tracePt t="30058" x="8123238" y="3354388"/>
          <p14:tracePt t="30059" x="8123238" y="3303588"/>
          <p14:tracePt t="30075" x="7999413" y="3116263"/>
          <p14:tracePt t="30091" x="7785100" y="2965450"/>
          <p14:tracePt t="30108" x="7572375" y="2840038"/>
          <p14:tracePt t="30109" x="7472363" y="2765425"/>
          <p14:tracePt t="30124" x="7172325" y="2590800"/>
          <p14:tracePt t="30141" x="6959600" y="2478088"/>
          <p14:tracePt t="30143" x="6872288" y="2452688"/>
          <p14:tracePt t="30157" x="6797675" y="2427288"/>
          <p14:tracePt t="30159" x="6646863" y="2403475"/>
          <p14:tracePt t="30174" x="6334125" y="2390775"/>
          <p14:tracePt t="30191" x="6121400" y="2390775"/>
          <p14:tracePt t="30208" x="5719763" y="2403475"/>
          <p14:tracePt t="30209" x="5507038" y="2403475"/>
          <p14:tracePt t="30224" x="5245100" y="2414588"/>
          <p14:tracePt t="30241" x="4681538" y="2452688"/>
          <p14:tracePt t="30258" x="4468813" y="2465388"/>
          <p14:tracePt t="30274" x="3979863" y="2503488"/>
          <p14:tracePt t="30291" x="3805238" y="2527300"/>
          <p14:tracePt t="30308" x="3579813" y="2590800"/>
          <p14:tracePt t="30309" x="3467100" y="2627313"/>
          <p14:tracePt t="30324" x="3241675" y="2678113"/>
          <p14:tracePt t="30341" x="3141663" y="2728913"/>
          <p14:tracePt t="30343" x="3092450" y="2765425"/>
          <p14:tracePt t="30357" x="3054350" y="2790825"/>
          <p14:tracePt t="30374" x="2890838" y="2990850"/>
          <p14:tracePt t="30391" x="2803525" y="3154363"/>
          <p14:tracePt t="30407" x="2767013" y="3267075"/>
          <p14:tracePt t="30424" x="2741613" y="3367088"/>
          <p14:tracePt t="30441" x="2741613" y="3390900"/>
          <p14:tracePt t="30457" x="2741613" y="3416300"/>
          <p14:tracePt t="30474" x="2741613" y="3429000"/>
          <p14:tracePt t="30508" x="2728913" y="3441700"/>
          <p14:tracePt t="30515" x="2716213" y="3454400"/>
          <p14:tracePt t="30528" x="2690813" y="3454400"/>
          <p14:tracePt t="30544" x="2678113" y="3454400"/>
          <p14:tracePt t="30559" x="2667000" y="3454400"/>
          <p14:tracePt t="30574" x="2641600" y="3454400"/>
          <p14:tracePt t="30591" x="2628900" y="3454400"/>
          <p14:tracePt t="30607" x="2616200" y="3354388"/>
          <p14:tracePt t="30609" x="2616200" y="3290888"/>
          <p14:tracePt t="30624" x="2667000" y="3116263"/>
          <p14:tracePt t="30641" x="2716213" y="3003550"/>
          <p14:tracePt t="30657" x="2803525" y="2865438"/>
          <p14:tracePt t="30659" x="2841625" y="2803525"/>
          <p14:tracePt t="30674" x="2903538" y="2703513"/>
          <p14:tracePt t="30691" x="2941638" y="2640013"/>
          <p14:tracePt t="30708" x="3016250" y="2578100"/>
          <p14:tracePt t="30709" x="3092450" y="2516188"/>
          <p14:tracePt t="30724" x="3341688" y="2390775"/>
          <p14:tracePt t="30741" x="3554413" y="2339975"/>
          <p14:tracePt t="30758" x="3879850" y="2227263"/>
          <p14:tracePt t="30759" x="4081463" y="2165350"/>
          <p14:tracePt t="30774" x="4443413" y="2078038"/>
          <p14:tracePt t="30791" x="4868863" y="1965325"/>
          <p14:tracePt t="30807" x="5157788" y="1939925"/>
          <p14:tracePt t="30808" x="5257800" y="1939925"/>
          <p14:tracePt t="30824" x="5532438" y="1978025"/>
          <p14:tracePt t="30841" x="5770563" y="2027238"/>
          <p14:tracePt t="30857" x="5845175" y="2078038"/>
          <p14:tracePt t="30858" x="5883275" y="2114550"/>
          <p14:tracePt t="30874" x="5945188" y="2178050"/>
          <p14:tracePt t="30891" x="5970588" y="2252663"/>
          <p14:tracePt t="30908" x="5995988" y="2339975"/>
          <p14:tracePt t="30909" x="5995988" y="2365375"/>
          <p14:tracePt t="30924" x="5995988" y="2414588"/>
          <p14:tracePt t="30941" x="5995988" y="2439988"/>
          <p14:tracePt t="30958" x="5995988" y="2452688"/>
          <p14:tracePt t="30959" x="5995988" y="2465388"/>
          <p14:tracePt t="30974" x="5995988" y="2478088"/>
          <p14:tracePt t="31000" x="6083300" y="2465388"/>
          <p14:tracePt t="31009" x="6183313" y="2427288"/>
          <p14:tracePt t="31024" x="6421438" y="2365375"/>
          <p14:tracePt t="31041" x="6596063" y="2314575"/>
          <p14:tracePt t="31057" x="6834188" y="2290763"/>
          <p14:tracePt t="31058" x="6946900" y="2278063"/>
          <p14:tracePt t="31074" x="7123113" y="2278063"/>
          <p14:tracePt t="31091" x="7246938" y="2278063"/>
          <p14:tracePt t="31108" x="7385050" y="2303463"/>
          <p14:tracePt t="31109" x="7472363" y="2339975"/>
          <p14:tracePt t="31124" x="7610475" y="2378075"/>
          <p14:tracePt t="31141" x="7761288" y="2465388"/>
          <p14:tracePt t="31158" x="7823200" y="2516188"/>
          <p14:tracePt t="31160" x="7848600" y="2552700"/>
          <p14:tracePt t="31174" x="7910513" y="2665413"/>
          <p14:tracePt t="31191" x="7935913" y="2752725"/>
          <p14:tracePt t="31208" x="7935913" y="2878138"/>
          <p14:tracePt t="31209" x="7910513" y="2928938"/>
          <p14:tracePt t="31224" x="7861300" y="3016250"/>
          <p14:tracePt t="31242" x="7823200" y="3065463"/>
          <p14:tracePt t="31257" x="7797800" y="3103563"/>
          <p14:tracePt t="31258" x="7785100" y="3116263"/>
          <p14:tracePt t="31274" x="7773988" y="3128963"/>
          <p14:tracePt t="31288" x="7773988" y="3141663"/>
          <p14:tracePt t="31358" x="7761288" y="3128963"/>
          <p14:tracePt t="31365" x="7735888" y="3078163"/>
          <p14:tracePt t="31374" x="7697788" y="3028950"/>
          <p14:tracePt t="31391" x="7597775" y="2865438"/>
          <p14:tracePt t="31408" x="7435850" y="2678113"/>
          <p14:tracePt t="31409" x="7235825" y="2540000"/>
          <p14:tracePt t="31424" x="6797675" y="2252663"/>
          <p14:tracePt t="31441" x="6546850" y="2078038"/>
          <p14:tracePt t="31458" x="6021388" y="1727200"/>
          <p14:tracePt t="31459" x="5770563" y="1639888"/>
          <p14:tracePt t="31474" x="5281613" y="1476375"/>
          <p14:tracePt t="31491" x="4832350" y="1414463"/>
          <p14:tracePt t="31507" x="4030663" y="1414463"/>
          <p14:tracePt t="31508" x="3892550" y="1439863"/>
          <p14:tracePt t="31525" x="3454400" y="1527175"/>
          <p14:tracePt t="31541" x="3079750" y="1589088"/>
          <p14:tracePt t="31543" x="3003550" y="1601788"/>
          <p14:tracePt t="31558" x="2867025" y="1652588"/>
          <p14:tracePt t="31559" x="2716213" y="1701800"/>
          <p14:tracePt t="31574" x="2416175" y="1827213"/>
          <p14:tracePt t="31591" x="2290763" y="1876425"/>
          <p14:tracePt t="31608" x="2190750" y="1978025"/>
          <p14:tracePt t="31609" x="2127250" y="2065338"/>
          <p14:tracePt t="31624" x="2027238" y="2190750"/>
          <p14:tracePt t="31640" x="1939925" y="2339975"/>
          <p14:tracePt t="31658" x="1852613" y="2665413"/>
          <p14:tracePt t="31674" x="1865313" y="2765425"/>
          <p14:tracePt t="31691" x="1890713" y="2840038"/>
          <p14:tracePt t="31708" x="1927225" y="2903538"/>
          <p14:tracePt t="31709" x="1965325" y="2941638"/>
          <p14:tracePt t="31724" x="2027238" y="3016250"/>
          <p14:tracePt t="31741" x="2116138" y="3065463"/>
          <p14:tracePt t="31758" x="2165350" y="3116263"/>
          <p14:tracePt t="31759" x="2178050" y="3128963"/>
          <p14:tracePt t="31774" x="2203450" y="3154363"/>
          <p14:tracePt t="31791" x="2216150" y="3165475"/>
          <p14:tracePt t="31808" x="2228850" y="3165475"/>
          <p14:tracePt t="31824" x="2228850" y="3178175"/>
          <p14:tracePt t="31843" x="2239963" y="3178175"/>
          <p14:tracePt t="31858" x="2252663" y="3178175"/>
          <p14:tracePt t="31859" x="2265363" y="3141663"/>
          <p14:tracePt t="31874" x="2303463" y="3078163"/>
          <p14:tracePt t="31892" x="2303463" y="3065463"/>
          <p14:tracePt t="31893" x="2303463" y="3054350"/>
          <p14:tracePt t="31908" x="2352675" y="3028950"/>
          <p14:tracePt t="31909" x="2416175" y="2990850"/>
          <p14:tracePt t="31924" x="2503488" y="2965450"/>
          <p14:tracePt t="31941" x="2628900" y="2965450"/>
          <p14:tracePt t="31958" x="2741613" y="3028950"/>
          <p14:tracePt t="31959" x="2778125" y="3054350"/>
          <p14:tracePt t="31974" x="2828925" y="3078163"/>
          <p14:tracePt t="31991" x="2867025" y="3116263"/>
          <p14:tracePt t="32008" x="2867025" y="3141663"/>
          <p14:tracePt t="32029" x="2867025" y="3154363"/>
          <p14:tracePt t="32041" x="2841625" y="3154363"/>
          <p14:tracePt t="32058" x="2790825" y="3165475"/>
          <p14:tracePt t="32059" x="2754313" y="3165475"/>
          <p14:tracePt t="32074" x="2716213" y="3165475"/>
          <p14:tracePt t="32091" x="2667000" y="3141663"/>
          <p14:tracePt t="32108" x="2654300" y="3128963"/>
          <p14:tracePt t="32124" x="2641600" y="3054350"/>
          <p14:tracePt t="32141" x="2741613" y="2903538"/>
          <p14:tracePt t="32158" x="3205163" y="2565400"/>
          <p14:tracePt t="32174" x="3479800" y="2365375"/>
          <p14:tracePt t="32191" x="3943350" y="2089150"/>
          <p14:tracePt t="32208" x="4168775" y="2027238"/>
          <p14:tracePt t="32209" x="4305300" y="1989138"/>
          <p14:tracePt t="32224" x="4594225" y="1978025"/>
          <p14:tracePt t="32241" x="4794250" y="1989138"/>
          <p14:tracePt t="32259" x="5094288" y="2101850"/>
          <p14:tracePt t="32274" x="5332413" y="2227263"/>
          <p14:tracePt t="32291" x="5495925" y="2327275"/>
          <p14:tracePt t="32308" x="5583238" y="2403475"/>
          <p14:tracePt t="32324" x="5595938" y="2439988"/>
          <p14:tracePt t="32340" x="5607050" y="2452688"/>
          <p14:tracePt t="32358" x="5607050" y="2490788"/>
          <p14:tracePt t="32374" x="5419725" y="2552700"/>
          <p14:tracePt t="32391" x="5245100" y="2552700"/>
          <p14:tracePt t="32408" x="5170488" y="2552700"/>
          <p14:tracePt t="32424" x="5157788" y="2552700"/>
          <p14:tracePt t="32441" x="5145088" y="2552700"/>
          <p14:tracePt t="32458" x="5145088" y="2490788"/>
          <p14:tracePt t="32459" x="5181600" y="2427288"/>
          <p14:tracePt t="32474" x="5432425" y="2227263"/>
          <p14:tracePt t="32491" x="5632450" y="2165350"/>
          <p14:tracePt t="32508" x="5883275" y="2101850"/>
          <p14:tracePt t="32509" x="6034088" y="2089150"/>
          <p14:tracePt t="32524" x="6270625" y="2089150"/>
          <p14:tracePt t="32541" x="6508750" y="2127250"/>
          <p14:tracePt t="32558" x="6884988" y="2201863"/>
          <p14:tracePt t="32574" x="7021513" y="2265363"/>
          <p14:tracePt t="32591" x="7097713" y="2303463"/>
          <p14:tracePt t="32608" x="7134225" y="2352675"/>
          <p14:tracePt t="32624" x="7172325" y="2390775"/>
          <p14:tracePt t="32641" x="7172325" y="2414588"/>
          <p14:tracePt t="32658" x="7172325" y="2452688"/>
          <p14:tracePt t="32659" x="7172325" y="2465388"/>
          <p14:tracePt t="32674" x="7172325" y="2478088"/>
          <p14:tracePt t="32691" x="7172325" y="2490788"/>
          <p14:tracePt t="32723" x="7172325" y="2503488"/>
          <p14:tracePt t="32751" x="7185025" y="2503488"/>
          <p14:tracePt t="32802" x="7185025" y="2490788"/>
          <p14:tracePt t="32808" x="7185025" y="2452688"/>
          <p14:tracePt t="32815" x="7146925" y="2390775"/>
          <p14:tracePt t="32823" x="7085013" y="2314575"/>
          <p14:tracePt t="32840" x="6834188" y="2139950"/>
          <p14:tracePt t="32857" x="6608763" y="1989138"/>
          <p14:tracePt t="32858" x="6521450" y="1939925"/>
          <p14:tracePt t="32874" x="6045200" y="1776413"/>
          <p14:tracePt t="32891" x="5657850" y="1689100"/>
          <p14:tracePt t="32907" x="4981575" y="1689100"/>
          <p14:tracePt t="32908" x="4819650" y="1727200"/>
          <p14:tracePt t="32924" x="4156075" y="1827213"/>
          <p14:tracePt t="32941" x="3705225" y="1978025"/>
          <p14:tracePt t="32958" x="2954338" y="2190750"/>
          <p14:tracePt t="32959" x="2816225" y="2239963"/>
          <p14:tracePt t="32974" x="2465388" y="2365375"/>
          <p14:tracePt t="32991" x="2052638" y="2516188"/>
          <p14:tracePt t="33008" x="1927225" y="2590800"/>
          <p14:tracePt t="33010" x="1903413" y="2603500"/>
          <p14:tracePt t="33024" x="1852613" y="2640013"/>
          <p14:tracePt t="33041" x="1801813" y="2703513"/>
          <p14:tracePt t="33058" x="1752600" y="2816225"/>
          <p14:tracePt t="33058" x="1752600" y="2878138"/>
          <p14:tracePt t="33074" x="1778000" y="2978150"/>
          <p14:tracePt t="33091" x="1814513" y="3078163"/>
          <p14:tracePt t="33107" x="1914525" y="3190875"/>
          <p14:tracePt t="33108" x="2014538" y="3254375"/>
          <p14:tracePt t="33124" x="2216150" y="3403600"/>
          <p14:tracePt t="33141" x="2352675" y="3529013"/>
          <p14:tracePt t="33157" x="2478088" y="3654425"/>
          <p14:tracePt t="33158" x="2578100" y="3741738"/>
          <p14:tracePt t="33174" x="2854325" y="3879850"/>
          <p14:tracePt t="33191" x="3067050" y="3941763"/>
          <p14:tracePt t="33207" x="3479800" y="4005263"/>
          <p14:tracePt t="33208" x="3667125" y="4017963"/>
          <p14:tracePt t="33224" x="3817938" y="4041775"/>
          <p14:tracePt t="33225" x="3917950" y="4067175"/>
          <p14:tracePt t="33241" x="4318000" y="4117975"/>
          <p14:tracePt t="33257" x="4619625" y="4192588"/>
          <p14:tracePt t="33258" x="4732338" y="4217988"/>
          <p14:tracePt t="33274" x="5019675" y="4254500"/>
          <p14:tracePt t="33291" x="5281613" y="4292600"/>
          <p14:tracePt t="33308" x="5495925" y="4292600"/>
          <p14:tracePt t="33309" x="5683250" y="4292600"/>
          <p14:tracePt t="33324" x="6008688" y="4292600"/>
          <p14:tracePt t="33341" x="6208713" y="4292600"/>
          <p14:tracePt t="33358" x="6483350" y="4267200"/>
          <p14:tracePt t="33359" x="6596063" y="4267200"/>
          <p14:tracePt t="33374" x="6708775" y="4254500"/>
          <p14:tracePt t="33375" x="6772275" y="4254500"/>
          <p14:tracePt t="33391" x="6834188" y="4254500"/>
          <p14:tracePt t="33407" x="6897688" y="4230688"/>
          <p14:tracePt t="33409" x="6921500" y="4230688"/>
          <p14:tracePt t="33424" x="6934200" y="4230688"/>
          <p14:tracePt t="33452" x="6946900" y="4230688"/>
          <p14:tracePt t="33488" x="6959600" y="4230688"/>
          <p14:tracePt t="33851" x="7010400" y="4230688"/>
          <p14:tracePt t="33860" x="7146925" y="4230688"/>
          <p14:tracePt t="33865" x="7310438" y="4230688"/>
          <p14:tracePt t="33873" x="7448550" y="4230688"/>
          <p14:tracePt t="33890" x="7635875" y="4241800"/>
          <p14:tracePt t="33908" x="7723188" y="4241800"/>
          <p14:tracePt t="33909" x="7748588" y="4241800"/>
          <p14:tracePt t="33924" x="7785100" y="4241800"/>
          <p14:tracePt t="33941" x="7797800" y="4241800"/>
          <p14:tracePt t="33957" x="7810500" y="4241800"/>
          <p14:tracePt t="33974" x="7823200" y="4241800"/>
          <p14:tracePt t="34331" x="7923213" y="4254500"/>
          <p14:tracePt t="34338" x="8074025" y="4254500"/>
          <p14:tracePt t="34345" x="8223250" y="4254500"/>
          <p14:tracePt t="34357" x="8324850" y="4254500"/>
          <p14:tracePt t="34374" x="8512175" y="4241800"/>
          <p14:tracePt t="34375" x="8650288" y="4230688"/>
          <p14:tracePt t="34391" x="8886825" y="4192588"/>
          <p14:tracePt t="34408" x="9024938" y="4167188"/>
          <p14:tracePt t="34424" x="9124950" y="4129088"/>
          <p14:tracePt t="34425" x="9163050" y="4117975"/>
          <p14:tracePt t="34441" x="9312275" y="4092575"/>
          <p14:tracePt t="34458" x="9437688" y="4067175"/>
          <p14:tracePt t="34460" x="9475788" y="4067175"/>
          <p14:tracePt t="34474" x="9525000" y="4054475"/>
          <p14:tracePt t="34475" x="9575800" y="4041775"/>
          <p14:tracePt t="34491" x="9626600" y="4017963"/>
          <p14:tracePt t="34507" x="9688513" y="3992563"/>
          <p14:tracePt t="34509" x="9701213" y="3967163"/>
          <p14:tracePt t="34524" x="9750425" y="3954463"/>
          <p14:tracePt t="34525" x="9775825" y="3916363"/>
          <p14:tracePt t="34540" x="9826625" y="3879850"/>
          <p14:tracePt t="34558" x="9863138" y="3854450"/>
          <p14:tracePt t="34575" x="9926638" y="3779838"/>
          <p14:tracePt t="34590" x="9952038" y="3741738"/>
          <p14:tracePt t="34608" x="9988550" y="3692525"/>
          <p14:tracePt t="34609" x="10001250" y="3667125"/>
          <p14:tracePt t="34624" x="10013950" y="3641725"/>
          <p14:tracePt t="34625" x="10026650" y="3629025"/>
          <p14:tracePt t="34641" x="10088563" y="3541713"/>
          <p14:tracePt t="34658" x="10139363" y="3479800"/>
          <p14:tracePt t="34659" x="10152063" y="3467100"/>
          <p14:tracePt t="34674" x="10177463" y="3416300"/>
          <p14:tracePt t="34675" x="10188575" y="3378200"/>
          <p14:tracePt t="34691" x="10213975" y="3354388"/>
          <p14:tracePt t="34707" x="10213975" y="3328988"/>
          <p14:tracePt t="34724" x="10226675" y="3316288"/>
          <p14:tracePt t="34725" x="10252075" y="3228975"/>
          <p14:tracePt t="34741" x="10252075" y="3141663"/>
          <p14:tracePt t="34758" x="10252075" y="3028950"/>
          <p14:tracePt t="34760" x="10252075" y="2965450"/>
          <p14:tracePt t="34774" x="10252075" y="2903538"/>
          <p14:tracePt t="34775" x="10252075" y="2828925"/>
          <p14:tracePt t="34791" x="10239375" y="2752725"/>
          <p14:tracePt t="34808" x="10213975" y="2678113"/>
          <p14:tracePt t="34810" x="10188575" y="2652713"/>
          <p14:tracePt t="34824" x="10177463" y="2616200"/>
          <p14:tracePt t="34841" x="10139363" y="2552700"/>
          <p14:tracePt t="34858" x="10075863" y="2503488"/>
          <p14:tracePt t="34860" x="10052050" y="2478088"/>
          <p14:tracePt t="34874" x="10001250" y="2452688"/>
          <p14:tracePt t="34875" x="9926638" y="2403475"/>
          <p14:tracePt t="34891" x="9852025" y="2352675"/>
          <p14:tracePt t="34908" x="9701213" y="2290763"/>
          <p14:tracePt t="34909" x="9588500" y="2265363"/>
          <p14:tracePt t="34923" x="9463088" y="2239963"/>
          <p14:tracePt t="34941" x="9188450" y="2201863"/>
          <p14:tracePt t="34958" x="9037638" y="2201863"/>
          <p14:tracePt t="34959" x="8950325" y="2201863"/>
          <p14:tracePt t="34974" x="8812213" y="2214563"/>
          <p14:tracePt t="34975" x="8724900" y="2227263"/>
          <p14:tracePt t="34991" x="8586788" y="2278063"/>
          <p14:tracePt t="35007" x="8499475" y="2327275"/>
          <p14:tracePt t="35024" x="8448675" y="2390775"/>
          <p14:tracePt t="35041" x="8335963" y="2565400"/>
          <p14:tracePt t="35058" x="8286750" y="2665413"/>
          <p14:tracePt t="35075" x="8235950" y="2740025"/>
          <p14:tracePt t="35076" x="8223250" y="2803525"/>
          <p14:tracePt t="35091" x="8174038" y="2941638"/>
          <p14:tracePt t="35107" x="8135938" y="3103563"/>
          <p14:tracePt t="35108" x="8123238" y="3178175"/>
          <p14:tracePt t="35124" x="8110538" y="3241675"/>
          <p14:tracePt t="35141" x="8099425" y="3378200"/>
          <p14:tracePt t="35158" x="8099425" y="3467100"/>
          <p14:tracePt t="35173" x="8123238" y="3554413"/>
          <p14:tracePt t="35174" x="8123238" y="3579813"/>
          <p14:tracePt t="35190" x="8161338" y="3667125"/>
          <p14:tracePt t="35207" x="8212138" y="3716338"/>
          <p14:tracePt t="35224" x="8248650" y="3792538"/>
          <p14:tracePt t="35225" x="8274050" y="3816350"/>
          <p14:tracePt t="35241" x="8399463" y="3905250"/>
          <p14:tracePt t="35258" x="8561388" y="3992563"/>
          <p14:tracePt t="35260" x="8674100" y="4017963"/>
          <p14:tracePt t="35274" x="8737600" y="4041775"/>
          <p14:tracePt t="35276" x="8824913" y="4054475"/>
          <p14:tracePt t="35290" x="8899525" y="4092575"/>
          <p14:tracePt t="35307" x="9012238" y="4129088"/>
          <p14:tracePt t="35324" x="9163050" y="4167188"/>
          <p14:tracePt t="35325" x="9212263" y="4167188"/>
          <p14:tracePt t="35340" x="9301163" y="4167188"/>
          <p14:tracePt t="35358" x="9375775" y="4167188"/>
          <p14:tracePt t="35375" x="9437688" y="4167188"/>
          <p14:tracePt t="35376" x="9463088" y="4167188"/>
          <p14:tracePt t="35390" x="9575800" y="4167188"/>
          <p14:tracePt t="35408" x="9750425" y="4117975"/>
          <p14:tracePt t="35424" x="9939338" y="4041775"/>
          <p14:tracePt t="35426" x="9988550" y="4029075"/>
          <p14:tracePt t="35440" x="10052050" y="4005263"/>
          <p14:tracePt t="35457" x="10113963" y="3954463"/>
          <p14:tracePt t="35474" x="10164763" y="3916363"/>
          <p14:tracePt t="35491" x="10277475" y="3816350"/>
          <p14:tracePt t="35507" x="10352088" y="3741738"/>
          <p14:tracePt t="35524" x="10439400" y="3667125"/>
          <p14:tracePt t="35525" x="10477500" y="3616325"/>
          <p14:tracePt t="35541" x="10526713" y="3579813"/>
          <p14:tracePt t="35559" x="10552113" y="3516313"/>
          <p14:tracePt t="35560" x="10564813" y="3490913"/>
          <p14:tracePt t="35574" x="10577513" y="3479800"/>
          <p14:tracePt t="35575" x="10590213" y="3429000"/>
          <p14:tracePt t="35590" x="10602913" y="3367088"/>
          <p14:tracePt t="35608" x="10626725" y="3303588"/>
          <p14:tracePt t="35610" x="10626725" y="3278188"/>
          <p14:tracePt t="35631" x="10626725" y="3267075"/>
          <p14:tracePt t="35645" x="10626725" y="3254375"/>
          <p14:tracePt t="35660" x="10639425" y="3228975"/>
          <p14:tracePt t="35674" x="10652125" y="3141663"/>
          <p14:tracePt t="35675" x="10652125" y="3128963"/>
          <p14:tracePt t="35691" x="10652125" y="3054350"/>
          <p14:tracePt t="35707" x="10602913" y="2990850"/>
          <p14:tracePt t="35724" x="10564813" y="2890838"/>
          <p14:tracePt t="35725" x="10539413" y="2852738"/>
          <p14:tracePt t="35740" x="10464800" y="2790825"/>
          <p14:tracePt t="35757" x="10390188" y="2690813"/>
          <p14:tracePt t="35774" x="10326688" y="2640013"/>
          <p14:tracePt t="35775" x="10288588" y="2616200"/>
          <p14:tracePt t="35791" x="10188575" y="2552700"/>
          <p14:tracePt t="35808" x="10039350" y="2465388"/>
          <p14:tracePt t="35810" x="9963150" y="2439988"/>
          <p14:tracePt t="35824" x="9875838" y="2403475"/>
          <p14:tracePt t="35826" x="9788525" y="2403475"/>
          <p14:tracePt t="35841" x="9701213" y="2390775"/>
          <p14:tracePt t="35858" x="9650413" y="2378075"/>
          <p14:tracePt t="35859" x="9601200" y="2378075"/>
          <p14:tracePt t="35874" x="9575800" y="2378075"/>
          <p14:tracePt t="35892" x="9437688" y="2378075"/>
          <p14:tracePt t="35907" x="9324975" y="2414588"/>
          <p14:tracePt t="35924" x="9237663" y="2452688"/>
          <p14:tracePt t="35925" x="9163050" y="2478088"/>
          <p14:tracePt t="35941" x="9099550" y="2527300"/>
          <p14:tracePt t="35957" x="9012238" y="2590800"/>
          <p14:tracePt t="35975" x="8937625" y="2678113"/>
          <p14:tracePt t="35991" x="8863013" y="2765425"/>
          <p14:tracePt t="36007" x="8837613" y="2803525"/>
          <p14:tracePt t="36024" x="8812213" y="2865438"/>
          <p14:tracePt t="36026" x="8799513" y="2890838"/>
          <p14:tracePt t="36040" x="8774113" y="2952750"/>
          <p14:tracePt t="36057" x="8774113" y="3028950"/>
          <p14:tracePt t="36074" x="8774113" y="3116263"/>
          <p14:tracePt t="36075" x="8786813" y="3165475"/>
          <p14:tracePt t="36090" x="8799513" y="3241675"/>
          <p14:tracePt t="36107" x="8812213" y="3290888"/>
          <p14:tracePt t="36125" x="8824913" y="3341688"/>
          <p14:tracePt t="36126" x="8837613" y="3378200"/>
          <p14:tracePt t="36141" x="8850313" y="3441700"/>
          <p14:tracePt t="36157" x="8886825" y="3503613"/>
          <p14:tracePt t="36174" x="8899525" y="3567113"/>
          <p14:tracePt t="36190" x="8924925" y="3641725"/>
          <p14:tracePt t="36208" x="8950325" y="3703638"/>
          <p14:tracePt t="36224" x="9024938" y="3767138"/>
          <p14:tracePt t="36225" x="9099550" y="3829050"/>
          <p14:tracePt t="36240" x="9250363" y="3892550"/>
          <p14:tracePt t="36257" x="9375775" y="3941763"/>
          <p14:tracePt t="36274" x="9463088" y="3979863"/>
          <p14:tracePt t="36276" x="9475788" y="3992563"/>
          <p14:tracePt t="36291" x="9563100" y="4005263"/>
          <p14:tracePt t="36295" x="9575800" y="4005263"/>
          <p14:tracePt t="36306" x="9588500" y="4005263"/>
          <p14:tracePt t="36324" x="9613900" y="4005263"/>
          <p14:tracePt t="36325" x="9675813" y="4005263"/>
          <p14:tracePt t="36341" x="9901238" y="3929063"/>
          <p14:tracePt t="36358" x="10013950" y="3854450"/>
          <p14:tracePt t="36360" x="10075863" y="3803650"/>
          <p14:tracePt t="36374" x="10164763" y="3703638"/>
          <p14:tracePt t="36375" x="10201275" y="3629025"/>
          <p14:tracePt t="36390" x="10277475" y="3516313"/>
          <p14:tracePt t="36407" x="10301288" y="3479800"/>
          <p14:tracePt t="36424" x="10301288" y="3467100"/>
          <p14:tracePt t="36441" x="10313988" y="3467100"/>
          <p14:tracePt t="36458" x="10364788" y="3403600"/>
          <p14:tracePt t="36460" x="10401300" y="3341688"/>
          <p14:tracePt t="36475" x="10439400" y="3267075"/>
          <p14:tracePt t="36476" x="10439400" y="3241675"/>
          <p14:tracePt t="36491" x="10477500" y="3128963"/>
          <p14:tracePt t="36508" x="10490200" y="3078163"/>
          <p14:tracePt t="36509" x="10490200" y="3065463"/>
          <p14:tracePt t="36524" x="10490200" y="3054350"/>
          <p14:tracePt t="36545" x="10490200" y="3041650"/>
          <p14:tracePt t="36557" x="10477500" y="2990850"/>
          <p14:tracePt t="36573" x="10439400" y="2941638"/>
          <p14:tracePt t="36574" x="10426700" y="2903538"/>
          <p14:tracePt t="36591" x="10352088" y="2803525"/>
          <p14:tracePt t="36608" x="10326688" y="2740025"/>
          <p14:tracePt t="36609" x="10313988" y="2703513"/>
          <p14:tracePt t="36624" x="10301288" y="2690813"/>
          <p14:tracePt t="36641" x="10264775" y="2616200"/>
          <p14:tracePt t="36658" x="10252075" y="2590800"/>
          <p14:tracePt t="36659" x="10226675" y="2578100"/>
          <p14:tracePt t="36674" x="10213975" y="2552700"/>
          <p14:tracePt t="36674" x="10188575" y="2527300"/>
          <p14:tracePt t="36690" x="10152063" y="2503488"/>
          <p14:tracePt t="36707" x="10113963" y="2478088"/>
          <p14:tracePt t="36724" x="10075863" y="2478088"/>
          <p14:tracePt t="36741" x="10001250" y="2465388"/>
          <p14:tracePt t="36758" x="9963150" y="2452688"/>
          <p14:tracePt t="36774" x="9901238" y="2439988"/>
          <p14:tracePt t="36790" x="9852025" y="2439988"/>
          <p14:tracePt t="36807" x="9801225" y="2439988"/>
          <p14:tracePt t="36825" x="9713913" y="2439988"/>
          <p14:tracePt t="36840" x="9563100" y="2478088"/>
          <p14:tracePt t="36857" x="9501188" y="2503488"/>
          <p14:tracePt t="36874" x="9450388" y="2540000"/>
          <p14:tracePt t="36890" x="9337675" y="2627313"/>
          <p14:tracePt t="36908" x="9275763" y="2678113"/>
          <p14:tracePt t="36910" x="9250363" y="2716213"/>
          <p14:tracePt t="36924" x="9199563" y="2752725"/>
          <p14:tracePt t="36925" x="9188450" y="2778125"/>
          <p14:tracePt t="36940" x="9124950" y="2840038"/>
          <p14:tracePt t="36957" x="9063038" y="2903538"/>
          <p14:tracePt t="36974" x="9024938" y="2965450"/>
          <p14:tracePt t="36975" x="8999538" y="2978150"/>
          <p14:tracePt t="36990" x="8975725" y="3016250"/>
          <p14:tracePt t="37007" x="8950325" y="3078163"/>
          <p14:tracePt t="37024" x="8937625" y="3116263"/>
          <p14:tracePt t="37025" x="8912225" y="3154363"/>
          <p14:tracePt t="37041" x="8899525" y="3203575"/>
          <p14:tracePt t="37057" x="8886825" y="3241675"/>
          <p14:tracePt t="37074" x="8886825" y="3290888"/>
          <p14:tracePt t="37075" x="8886825" y="3316288"/>
          <p14:tracePt t="37091" x="8886825" y="3341688"/>
          <p14:tracePt t="37107" x="8886825" y="3367088"/>
          <p14:tracePt t="37124" x="8886825" y="3390900"/>
          <p14:tracePt t="37125" x="8886825" y="3403600"/>
          <p14:tracePt t="37140" x="8899525" y="3441700"/>
          <p14:tracePt t="37157" x="8963025" y="3503613"/>
          <p14:tracePt t="37174" x="9037638" y="3579813"/>
          <p14:tracePt t="37175" x="9050338" y="3616325"/>
          <p14:tracePt t="37190" x="9099550" y="3667125"/>
          <p14:tracePt t="37207" x="9175750" y="3729038"/>
          <p14:tracePt t="37224" x="9237663" y="3767138"/>
          <p14:tracePt t="37241" x="9350375" y="3829050"/>
          <p14:tracePt t="37258" x="9388475" y="3854450"/>
          <p14:tracePt t="37274" x="9424988" y="3854450"/>
          <p14:tracePt t="37290" x="9437688" y="3854450"/>
          <p14:tracePt t="37307" x="9475788" y="3867150"/>
          <p14:tracePt t="37325" x="9537700" y="3867150"/>
          <p14:tracePt t="37340" x="9588500" y="3867150"/>
          <p14:tracePt t="37358" x="9613900" y="3867150"/>
          <p14:tracePt t="37375" x="9675813" y="3867150"/>
          <p14:tracePt t="37390" x="9701213" y="3867150"/>
          <p14:tracePt t="37407" x="9726613" y="3854450"/>
          <p14:tracePt t="37424" x="9813925" y="3816350"/>
          <p14:tracePt t="37441" x="9901238" y="3779838"/>
          <p14:tracePt t="37458" x="9926638" y="3767138"/>
          <p14:tracePt t="37475" x="10026650" y="3729038"/>
          <p14:tracePt t="37490" x="10075863" y="3679825"/>
          <p14:tracePt t="37507" x="10101263" y="3654425"/>
          <p14:tracePt t="37525" x="10139363" y="3616325"/>
          <p14:tracePt t="37541" x="10177463" y="3579813"/>
          <p14:tracePt t="37557" x="10188575" y="3554413"/>
          <p14:tracePt t="37575" x="10264775" y="3490913"/>
          <p14:tracePt t="37590" x="10288588" y="3467100"/>
          <p14:tracePt t="37607" x="10390188" y="3390900"/>
          <p14:tracePt t="37624" x="10439400" y="3354388"/>
          <p14:tracePt t="37625" x="10452100" y="3341688"/>
          <p14:tracePt t="37640" x="10514013" y="3278188"/>
          <p14:tracePt t="37657" x="10564813" y="3203575"/>
          <p14:tracePt t="37674" x="10577513" y="3178175"/>
          <p14:tracePt t="37696" x="10577513" y="3165475"/>
          <p14:tracePt t="37732" x="10577513" y="3103563"/>
          <p14:tracePt t="37739" x="10577513" y="3078163"/>
          <p14:tracePt t="37746" x="10577513" y="3054350"/>
          <p14:tracePt t="37757" x="10577513" y="3003550"/>
          <p14:tracePt t="37774" x="10552113" y="2941638"/>
          <p14:tracePt t="37774" x="10526713" y="2916238"/>
          <p14:tracePt t="37790" x="10464800" y="2840038"/>
          <p14:tracePt t="37807" x="10414000" y="2790825"/>
          <p14:tracePt t="37824" x="10352088" y="2765425"/>
          <p14:tracePt t="37841" x="10313988" y="2740025"/>
          <p14:tracePt t="37857" x="10277475" y="2716213"/>
          <p14:tracePt t="37874" x="10264775" y="2716213"/>
          <p14:tracePt t="37890" x="10188575" y="2703513"/>
          <p14:tracePt t="37908" x="10164763" y="2690813"/>
          <p14:tracePt t="37924" x="10026650" y="2678113"/>
          <p14:tracePt t="37940" x="9863138" y="2678113"/>
          <p14:tracePt t="37957" x="9788525" y="2678113"/>
          <p14:tracePt t="37974" x="9688513" y="2703513"/>
          <p14:tracePt t="37975" x="9613900" y="2728913"/>
          <p14:tracePt t="37990" x="9513888" y="2765425"/>
          <p14:tracePt t="38007" x="9437688" y="2803525"/>
          <p14:tracePt t="38024" x="9401175" y="2816225"/>
          <p14:tracePt t="38025" x="9388475" y="2828925"/>
          <p14:tracePt t="38040" x="9363075" y="2852738"/>
          <p14:tracePt t="38057" x="9324975" y="2865438"/>
          <p14:tracePt t="38074" x="9301163" y="2903538"/>
          <p14:tracePt t="38075" x="9275763" y="2928938"/>
          <p14:tracePt t="38090" x="9224963" y="2990850"/>
          <p14:tracePt t="38108" x="9175750" y="3090863"/>
          <p14:tracePt t="38124" x="9124950" y="3165475"/>
          <p14:tracePt t="38125" x="9112250" y="3203575"/>
          <p14:tracePt t="38140" x="9099550" y="3228975"/>
          <p14:tracePt t="38141" x="9088438" y="3267075"/>
          <p14:tracePt t="38158" x="9075738" y="3303588"/>
          <p14:tracePt t="38175" x="9063038" y="3328988"/>
          <p14:tracePt t="38190" x="9063038" y="3341688"/>
          <p14:tracePt t="38225" x="9063038" y="3354388"/>
          <p14:tracePt t="38239" x="9063038" y="3367088"/>
          <p14:tracePt t="38254" x="9063038" y="3390900"/>
          <p14:tracePt t="38261" x="9063038" y="3416300"/>
          <p14:tracePt t="38275" x="9063038" y="3429000"/>
          <p14:tracePt t="38275" x="9063038" y="3441700"/>
          <p14:tracePt t="38291" x="9075738" y="3503613"/>
          <p14:tracePt t="38307" x="9075738" y="3529013"/>
          <p14:tracePt t="38324" x="9075738" y="3541713"/>
          <p14:tracePt t="38340" x="9088438" y="3554413"/>
          <p14:tracePt t="38357" x="9088438" y="3579813"/>
          <p14:tracePt t="38375" x="9137650" y="3603625"/>
          <p14:tracePt t="38375" x="9150350" y="3616325"/>
          <p14:tracePt t="38391" x="9188450" y="3629025"/>
          <p14:tracePt t="38407" x="9237663" y="3654425"/>
          <p14:tracePt t="38424" x="9250363" y="3667125"/>
          <p14:tracePt t="38425" x="9263063" y="3667125"/>
          <p14:tracePt t="38441" x="9275763" y="3667125"/>
          <p14:tracePt t="38459" x="9288463" y="3667125"/>
          <p14:tracePt t="38460" x="9301163" y="3667125"/>
          <p14:tracePt t="38474" x="9312275" y="3667125"/>
          <p14:tracePt t="38475" x="9324975" y="3667125"/>
          <p14:tracePt t="38490" x="9350375" y="3667125"/>
          <p14:tracePt t="38507" x="9413875" y="3654425"/>
          <p14:tracePt t="38524" x="9437688" y="3629025"/>
          <p14:tracePt t="38525" x="9475788" y="3629025"/>
          <p14:tracePt t="38540" x="9525000" y="3603625"/>
          <p14:tracePt t="38557" x="9550400" y="3590925"/>
          <p14:tracePt t="38574" x="9588500" y="3567113"/>
          <p14:tracePt t="38575" x="9613900" y="3554413"/>
          <p14:tracePt t="38592" x="9637713" y="3541713"/>
          <p14:tracePt t="38607" x="9650413" y="3529013"/>
          <p14:tracePt t="38624" x="9701213" y="3503613"/>
          <p14:tracePt t="38641" x="9763125" y="3454400"/>
          <p14:tracePt t="38642" x="9801225" y="3429000"/>
          <p14:tracePt t="38657" x="9875838" y="3390900"/>
          <p14:tracePt t="38674" x="9939338" y="3367088"/>
          <p14:tracePt t="38691" x="9975850" y="3341688"/>
          <p14:tracePt t="38692" x="9988550" y="3341688"/>
          <p14:tracePt t="38707" x="10026650" y="3328988"/>
          <p14:tracePt t="38725" x="10064750" y="3316288"/>
          <p14:tracePt t="38726" x="10075863" y="3303588"/>
          <p14:tracePt t="38740" x="10126663" y="3290888"/>
          <p14:tracePt t="38758" x="10152063" y="3278188"/>
          <p14:tracePt t="38775" x="10213975" y="3267075"/>
          <p14:tracePt t="38776" x="10226675" y="3254375"/>
          <p14:tracePt t="38790" x="10239375" y="3241675"/>
          <p14:tracePt t="38807" x="10252075" y="3241675"/>
          <p14:tracePt t="38824" x="10264775" y="3241675"/>
          <p14:tracePt t="38842" x="10264775" y="3228975"/>
          <p14:tracePt t="38868" x="10277475" y="3228975"/>
          <p14:tracePt t="38904" x="10277475" y="3203575"/>
          <p14:tracePt t="38911" x="10301288" y="3165475"/>
          <p14:tracePt t="38925" x="10301288" y="3154363"/>
          <p14:tracePt t="38926" x="10301288" y="3141663"/>
          <p14:tracePt t="38940" x="10301288" y="3116263"/>
          <p14:tracePt t="38957" x="10301288" y="3065463"/>
          <p14:tracePt t="38974" x="10288588" y="3016250"/>
          <p14:tracePt t="38975" x="10288588" y="3003550"/>
          <p14:tracePt t="38990" x="10277475" y="2978150"/>
          <p14:tracePt t="38991" x="10252075" y="2965450"/>
          <p14:tracePt t="39007" x="10213975" y="2916238"/>
          <p14:tracePt t="39024" x="10164763" y="2890838"/>
          <p14:tracePt t="39026" x="10139363" y="2878138"/>
          <p14:tracePt t="39041" x="10113963" y="2840038"/>
          <p14:tracePt t="39057" x="9939338" y="2752725"/>
          <p14:tracePt t="39074" x="9788525" y="2678113"/>
          <p14:tracePt t="39090" x="9675813" y="2652713"/>
          <p14:tracePt t="39092" x="9637713" y="2652713"/>
          <p14:tracePt t="39108" x="9575800" y="2640013"/>
          <p14:tracePt t="39124" x="9501188" y="2640013"/>
          <p14:tracePt t="39125" x="9450388" y="2640013"/>
          <p14:tracePt t="39141" x="9363075" y="2652713"/>
          <p14:tracePt t="39157" x="9199563" y="2716213"/>
          <p14:tracePt t="39174" x="9099550" y="2778125"/>
          <p14:tracePt t="39175" x="9063038" y="2803525"/>
          <p14:tracePt t="39190" x="9037638" y="2816225"/>
          <p14:tracePt t="39192" x="9012238" y="2840038"/>
          <p14:tracePt t="39207" x="8950325" y="2890838"/>
          <p14:tracePt t="39225" x="8899525" y="2952750"/>
          <p14:tracePt t="39226" x="8874125" y="2978150"/>
          <p14:tracePt t="39240" x="8850313" y="3016250"/>
          <p14:tracePt t="39242" x="8837613" y="3065463"/>
          <p14:tracePt t="39257" x="8799513" y="3116263"/>
          <p14:tracePt t="39275" x="8774113" y="3178175"/>
          <p14:tracePt t="39276" x="8763000" y="3190875"/>
          <p14:tracePt t="39290" x="8763000" y="3216275"/>
          <p14:tracePt t="39291" x="8750300" y="3241675"/>
          <p14:tracePt t="39307" x="8737600" y="3267075"/>
          <p14:tracePt t="39324" x="8737600" y="3316288"/>
          <p14:tracePt t="39341" x="8724900" y="3354388"/>
          <p14:tracePt t="39357" x="8724900" y="3403600"/>
          <p14:tracePt t="39375" x="8724900" y="3441700"/>
          <p14:tracePt t="39376" x="8724900" y="3454400"/>
          <p14:tracePt t="39390" x="8724900" y="3490913"/>
          <p14:tracePt t="39392" x="8737600" y="3516313"/>
          <p14:tracePt t="39407" x="8763000" y="3567113"/>
          <p14:tracePt t="39424" x="8824913" y="3629025"/>
          <p14:tracePt t="39426" x="8874125" y="3667125"/>
          <p14:tracePt t="39440" x="8924925" y="3716338"/>
          <p14:tracePt t="39442" x="9024938" y="3754438"/>
          <p14:tracePt t="39457" x="9112250" y="3803650"/>
          <p14:tracePt t="39474" x="9188450" y="3829050"/>
          <p14:tracePt t="39475" x="9212263" y="3841750"/>
          <p14:tracePt t="39491" x="9263063" y="3841750"/>
          <p14:tracePt t="39492" x="9275763" y="3854450"/>
          <p14:tracePt t="39507" x="9324975" y="3854450"/>
          <p14:tracePt t="39525" x="9337675" y="3854450"/>
          <p14:tracePt t="39526" x="9363075" y="3854450"/>
          <p14:tracePt t="39540" x="9375775" y="3854450"/>
          <p14:tracePt t="39541" x="9401175" y="3854450"/>
          <p14:tracePt t="39557" x="9437688" y="3854450"/>
          <p14:tracePt t="39574" x="9525000" y="3841750"/>
          <p14:tracePt t="39576" x="9575800" y="3841750"/>
          <p14:tracePt t="39590" x="9626600" y="3829050"/>
          <p14:tracePt t="39591" x="9650413" y="3816350"/>
          <p14:tracePt t="39607" x="9739313" y="3779838"/>
          <p14:tracePt t="39624" x="9801225" y="3741738"/>
          <p14:tracePt t="39626" x="9826625" y="3741738"/>
          <p14:tracePt t="39641" x="9839325" y="3729038"/>
          <p14:tracePt t="39641" x="9852025" y="3716338"/>
          <p14:tracePt t="39658" x="9926638" y="3679825"/>
          <p14:tracePt t="39676" x="9975850" y="3641725"/>
          <p14:tracePt t="39677" x="10026650" y="3616325"/>
          <p14:tracePt t="39691" x="10039350" y="3603625"/>
          <p14:tracePt t="39692" x="10075863" y="3579813"/>
          <p14:tracePt t="39707" x="10113963" y="3554413"/>
          <p14:tracePt t="39724" x="10152063" y="3541713"/>
          <p14:tracePt t="39726" x="10177463" y="3529013"/>
          <p14:tracePt t="39740" x="10188575" y="3516313"/>
          <p14:tracePt t="39757" x="10201275" y="3490913"/>
          <p14:tracePt t="39783" x="10213975" y="3490913"/>
          <p14:tracePt t="39805" x="10226675" y="3490913"/>
          <p14:tracePt t="39811" x="10226675" y="3479800"/>
          <p14:tracePt t="39847" x="10226675" y="3467100"/>
          <p14:tracePt t="40226" x="10239375" y="3454400"/>
          <p14:tracePt t="40233" x="10252075" y="3454400"/>
          <p14:tracePt t="40242" x="10264775" y="3441700"/>
          <p14:tracePt t="40257" x="10277475" y="3441700"/>
          <p14:tracePt t="40274" x="10301288" y="3429000"/>
          <p14:tracePt t="40290" x="10301288" y="3416300"/>
          <p14:tracePt t="40307" x="10364788" y="3341688"/>
          <p14:tracePt t="40325" x="10401300" y="3278188"/>
          <p14:tracePt t="40326" x="10414000" y="3254375"/>
          <p14:tracePt t="40341" x="10426700" y="3228975"/>
          <p14:tracePt t="40357" x="10490200" y="3103563"/>
          <p14:tracePt t="40374" x="10502900" y="3041650"/>
          <p14:tracePt t="40376" x="10502900" y="3016250"/>
          <p14:tracePt t="40390" x="10514013" y="2990850"/>
          <p14:tracePt t="40392" x="10514013" y="2978150"/>
          <p14:tracePt t="40407" x="10514013" y="2928938"/>
          <p14:tracePt t="40425" x="10514013" y="2865438"/>
          <p14:tracePt t="40441" x="10502900" y="2790825"/>
          <p14:tracePt t="40441" x="10502900" y="2778125"/>
          <p14:tracePt t="40457" x="10477500" y="2703513"/>
          <p14:tracePt t="40474" x="10439400" y="2652713"/>
          <p14:tracePt t="40490" x="10414000" y="2590800"/>
          <p14:tracePt t="40492" x="10390188" y="2565400"/>
          <p14:tracePt t="40507" x="10352088" y="2503488"/>
          <p14:tracePt t="40524" x="10239375" y="2439988"/>
          <p14:tracePt t="40541" x="10126663" y="2390775"/>
          <p14:tracePt t="40541" x="10052050" y="2365375"/>
          <p14:tracePt t="40557" x="9963150" y="2365375"/>
          <p14:tracePt t="40574" x="9888538" y="2365375"/>
          <p14:tracePt t="40576" x="9863138" y="2365375"/>
          <p14:tracePt t="40591" x="9826625" y="2378075"/>
          <p14:tracePt t="40592" x="9813925" y="2378075"/>
          <p14:tracePt t="40607" x="9801225" y="2390775"/>
          <p14:tracePt t="40624" x="9775825" y="2390775"/>
          <p14:tracePt t="40641" x="9713913" y="2414588"/>
          <p14:tracePt t="40642" x="9701213" y="2427288"/>
          <p14:tracePt t="40657" x="9637713" y="2452688"/>
          <p14:tracePt t="40674" x="9525000" y="2540000"/>
          <p14:tracePt t="40691" x="9424988" y="2665413"/>
          <p14:tracePt t="40693" x="9388475" y="2703513"/>
          <p14:tracePt t="40707" x="9301163" y="2816225"/>
          <p14:tracePt t="40724" x="9250363" y="2890838"/>
          <p14:tracePt t="40740" x="9224963" y="2941638"/>
          <p14:tracePt t="40741" x="9212263" y="2965450"/>
          <p14:tracePt t="40757" x="9188450" y="3028950"/>
          <p14:tracePt t="40774" x="9163050" y="3090863"/>
          <p14:tracePt t="40791" x="9137650" y="3154363"/>
          <p14:tracePt t="40791" x="9137650" y="3190875"/>
          <p14:tracePt t="40807" x="9137650" y="3254375"/>
          <p14:tracePt t="40823" x="9137650" y="3316288"/>
          <p14:tracePt t="40840" x="9137650" y="3378200"/>
          <p14:tracePt t="40842" x="9137650" y="3403600"/>
          <p14:tracePt t="40857" x="9137650" y="3479800"/>
          <p14:tracePt t="40874" x="9137650" y="3579813"/>
          <p14:tracePt t="40877" x="9137650" y="3616325"/>
          <p14:tracePt t="40891" x="9137650" y="3654425"/>
          <p14:tracePt t="40892" x="9137650" y="3679825"/>
          <p14:tracePt t="40907" x="9137650" y="3741738"/>
          <p14:tracePt t="40924" x="9137650" y="3754438"/>
          <p14:tracePt t="40941" x="9137650" y="3767138"/>
          <p14:tracePt t="40957" x="9137650" y="3792538"/>
          <p14:tracePt t="40974" x="9163050" y="3803650"/>
          <p14:tracePt t="40976" x="9175750" y="3829050"/>
          <p14:tracePt t="40991" x="9237663" y="3854450"/>
          <p14:tracePt t="40992" x="9301163" y="3879850"/>
          <p14:tracePt t="41007" x="9413875" y="3916363"/>
          <p14:tracePt t="41024" x="9563100" y="3941763"/>
          <p14:tracePt t="41040" x="9637713" y="3954463"/>
          <p14:tracePt t="41041" x="9663113" y="3954463"/>
          <p14:tracePt t="41057" x="9688513" y="3954463"/>
          <p14:tracePt t="41074" x="9739313" y="3954463"/>
          <p14:tracePt t="41090" x="9763125" y="3954463"/>
          <p14:tracePt t="41108" x="9775825" y="3954463"/>
          <p14:tracePt t="41124" x="9863138" y="3892550"/>
          <p14:tracePt t="41141" x="9888538" y="3879850"/>
          <p14:tracePt t="41141" x="9939338" y="3841750"/>
          <p14:tracePt t="41157" x="10064750" y="3729038"/>
          <p14:tracePt t="41173" x="10088563" y="3703638"/>
          <p14:tracePt t="41190" x="10139363" y="3654425"/>
          <p14:tracePt t="41192" x="10152063" y="3629025"/>
          <p14:tracePt t="41207" x="10164763" y="3616325"/>
          <p14:tracePt t="41223" x="10177463" y="3616325"/>
          <p14:tracePt t="41240" x="10177463" y="3603625"/>
          <p14:tracePt t="41257" x="10239375" y="3490913"/>
          <p14:tracePt t="41274" x="10264775" y="3441700"/>
          <p14:tracePt t="41291" x="10264775" y="3228975"/>
          <p14:tracePt t="41306" x="10264775" y="3154363"/>
          <p14:tracePt t="41323" x="10264775" y="3116263"/>
          <p14:tracePt t="41340" x="10264775" y="3065463"/>
          <p14:tracePt t="41341" x="10252075" y="3041650"/>
          <p14:tracePt t="41357" x="10226675" y="3016250"/>
          <p14:tracePt t="41374" x="10226675" y="2978150"/>
          <p14:tracePt t="41377" x="10213975" y="2965450"/>
          <p14:tracePt t="41391" x="10201275" y="2952750"/>
          <p14:tracePt t="41392" x="10177463" y="2941638"/>
          <p14:tracePt t="41407" x="10126663" y="2878138"/>
          <p14:tracePt t="41424" x="10039350" y="2803525"/>
          <p14:tracePt t="41441" x="9952038" y="2740025"/>
          <p14:tracePt t="41443" x="9901238" y="2728913"/>
          <p14:tracePt t="41457" x="9739313" y="2652713"/>
          <p14:tracePt t="41474" x="9588500" y="2616200"/>
          <p14:tracePt t="41491" x="9413875" y="2590800"/>
          <p14:tracePt t="41491" x="9375775" y="2590800"/>
          <p14:tracePt t="41507" x="9301163" y="2590800"/>
          <p14:tracePt t="41524" x="9237663" y="2590800"/>
          <p14:tracePt t="41541" x="9163050" y="2616200"/>
          <p14:tracePt t="41541" x="9112250" y="2640013"/>
          <p14:tracePt t="41557" x="9024938" y="2716213"/>
          <p14:tracePt t="41575" x="8963025" y="2803525"/>
          <p14:tracePt t="41591" x="8837613" y="2952750"/>
          <p14:tracePt t="41592" x="8812213" y="3041650"/>
          <p14:tracePt t="41607" x="8786813" y="3178175"/>
          <p14:tracePt t="41624" x="8812213" y="3290888"/>
          <p14:tracePt t="41641" x="8874125" y="3367088"/>
          <p14:tracePt t="41642" x="8950325" y="3441700"/>
          <p14:tracePt t="41657" x="9075738" y="3541713"/>
          <p14:tracePt t="41673" x="9212263" y="3641725"/>
          <p14:tracePt t="41691" x="9324975" y="3716338"/>
          <p14:tracePt t="41692" x="9363075" y="3767138"/>
          <p14:tracePt t="41707" x="9463088" y="3879850"/>
          <p14:tracePt t="41723" x="9513888" y="3954463"/>
          <p14:tracePt t="41741" x="9525000" y="4041775"/>
          <p14:tracePt t="41742" x="9537700" y="4105275"/>
          <p14:tracePt t="41757" x="9550400" y="4154488"/>
          <p14:tracePt t="41774" x="9550400" y="4217988"/>
          <p14:tracePt t="41791" x="9550400" y="4279900"/>
          <p14:tracePt t="41792" x="9537700" y="4318000"/>
          <p14:tracePt t="41807" x="9501188" y="4379913"/>
          <p14:tracePt t="41824" x="9463088" y="4454525"/>
          <p14:tracePt t="41841" x="9388475" y="4530725"/>
          <p14:tracePt t="41842" x="9350375" y="4605338"/>
          <p14:tracePt t="41857" x="9263063" y="4718050"/>
          <p14:tracePt t="41874" x="9188450" y="4830763"/>
          <p14:tracePt t="41891" x="9112250" y="4892675"/>
          <p14:tracePt t="41893" x="9099550" y="4918075"/>
          <p14:tracePt t="41907" x="9050338" y="4956175"/>
          <p14:tracePt t="41924" x="9012238" y="4981575"/>
          <p14:tracePt t="41941" x="8924925" y="5030788"/>
          <p14:tracePt t="41957" x="8763000" y="5118100"/>
          <p14:tracePt t="41974" x="8661400" y="5168900"/>
          <p14:tracePt t="41991" x="8486775" y="5243513"/>
          <p14:tracePt t="42007" x="8361363" y="5294313"/>
          <p14:tracePt t="42024" x="8235950" y="5343525"/>
          <p14:tracePt t="42041" x="8135938" y="5394325"/>
          <p14:tracePt t="42042" x="8110538" y="5407025"/>
          <p14:tracePt t="42057" x="8035925" y="5430838"/>
          <p14:tracePt t="42073" x="7948613" y="5456238"/>
          <p14:tracePt t="42092" x="7897813" y="5481638"/>
          <p14:tracePt t="42107" x="7874000" y="5481638"/>
          <p14:tracePt t="42124" x="7861300" y="5481638"/>
          <p14:tracePt t="42177" x="7848600" y="5481638"/>
          <p14:tracePt t="42513" x="7597775" y="5443538"/>
          <p14:tracePt t="42520" x="7335838" y="5368925"/>
          <p14:tracePt t="42527" x="7172325" y="5330825"/>
          <p14:tracePt t="42540" x="6708775" y="5168900"/>
          <p14:tracePt t="42541" x="6234113" y="5056188"/>
          <p14:tracePt t="42556" x="5432425" y="4718050"/>
          <p14:tracePt t="42574" x="4794250" y="4479925"/>
          <p14:tracePt t="42590" x="3830638" y="4154488"/>
          <p14:tracePt t="42591" x="3267075" y="3929063"/>
          <p14:tracePt t="42607" x="2790825" y="3741738"/>
          <p14:tracePt t="42624" x="2127250" y="3378200"/>
          <p14:tracePt t="42641" x="1914525" y="3254375"/>
          <p14:tracePt t="42642" x="1852613" y="3228975"/>
          <p14:tracePt t="42656" x="1765300" y="3141663"/>
          <p14:tracePt t="42674" x="1701800" y="3090863"/>
          <p14:tracePt t="42691" x="1689100" y="3078163"/>
          <p14:tracePt t="42692" x="1677988" y="3078163"/>
          <p14:tracePt t="42707" x="1665288" y="3065463"/>
          <p14:tracePt t="42724" x="1652588" y="3065463"/>
          <p14:tracePt t="43085" x="1689100" y="3078163"/>
          <p14:tracePt t="43092" x="1765300" y="3116263"/>
          <p14:tracePt t="43099" x="1903413" y="3203575"/>
          <p14:tracePt t="43106" x="2103438" y="3278188"/>
          <p14:tracePt t="43124" x="2441575" y="3390900"/>
          <p14:tracePt t="43140" x="2628900" y="3467100"/>
          <p14:tracePt t="43141" x="2767013" y="3503613"/>
          <p14:tracePt t="43157" x="2941638" y="3567113"/>
          <p14:tracePt t="43174" x="3003550" y="3603625"/>
          <p14:tracePt t="43190" x="3028950" y="3616325"/>
          <p14:tracePt t="43207" x="3041650" y="3629025"/>
          <p14:tracePt t="43242" x="3041650" y="3641725"/>
          <p14:tracePt t="43370" x="3041650" y="3654425"/>
          <p14:tracePt t="43399" x="3041650" y="3667125"/>
          <p14:tracePt t="43435" x="3041650" y="3679825"/>
          <p14:tracePt t="43442" x="3041650" y="3692525"/>
          <p14:tracePt t="43448" x="3028950" y="3692525"/>
          <p14:tracePt t="43458" x="2992438" y="3692525"/>
          <p14:tracePt t="43473" x="2928938" y="3729038"/>
          <p14:tracePt t="43490" x="2867025" y="3754438"/>
          <p14:tracePt t="43491" x="2841625" y="3754438"/>
          <p14:tracePt t="43507" x="2803525" y="3767138"/>
          <p14:tracePt t="43508" x="2767013" y="3767138"/>
          <p14:tracePt t="43524" x="2703513" y="3767138"/>
          <p14:tracePt t="43541" x="2667000" y="3767138"/>
          <p14:tracePt t="43542" x="2654300" y="3767138"/>
          <p14:tracePt t="43557" x="2603500" y="3741738"/>
          <p14:tracePt t="43558" x="2590800" y="3741738"/>
          <p14:tracePt t="43574" x="2565400" y="3729038"/>
          <p14:tracePt t="43591" x="2554288" y="3716338"/>
          <p14:tracePt t="43592" x="2541588" y="3703638"/>
          <p14:tracePt t="43607" x="2528888" y="3703638"/>
          <p14:tracePt t="43623" x="2516188" y="3692525"/>
          <p14:tracePt t="43664" x="2503488" y="3692525"/>
          <p14:tracePt t="43692" x="2503488" y="3667125"/>
          <p14:tracePt t="43799" x="2503488" y="3654425"/>
          <p14:tracePt t="43828" x="2503488" y="3629025"/>
          <p14:tracePt t="43842" x="2516188" y="3616325"/>
          <p14:tracePt t="43849" x="2516188" y="3590925"/>
          <p14:tracePt t="43857" x="2528888" y="3590925"/>
          <p14:tracePt t="43873" x="2554288" y="3567113"/>
          <p14:tracePt t="43891" x="2554288" y="3529013"/>
          <p14:tracePt t="43892" x="2554288" y="3503613"/>
          <p14:tracePt t="43907" x="2554288" y="3490913"/>
          <p14:tracePt t="43908" x="2554288" y="3479800"/>
          <p14:tracePt t="43924" x="2528888" y="3454400"/>
          <p14:tracePt t="43940" x="2490788" y="3403600"/>
          <p14:tracePt t="43957" x="2478088" y="3390900"/>
          <p14:tracePt t="43958" x="2452688" y="3378200"/>
          <p14:tracePt t="43974" x="2428875" y="3354388"/>
          <p14:tracePt t="43991" x="2403475" y="3328988"/>
          <p14:tracePt t="43993" x="2403475" y="3316288"/>
          <p14:tracePt t="44007" x="2390775" y="3316288"/>
          <p14:tracePt t="44024" x="2378075" y="3303588"/>
          <p14:tracePt t="44057" x="2378075" y="3290888"/>
          <p14:tracePt t="44071" x="2378075" y="3267075"/>
          <p14:tracePt t="44077" x="2390775" y="3241675"/>
          <p14:tracePt t="44091" x="2403475" y="3228975"/>
          <p14:tracePt t="44092" x="2428875" y="3165475"/>
          <p14:tracePt t="44106" x="2516188" y="3103563"/>
          <p14:tracePt t="44107" x="2590800" y="3016250"/>
          <p14:tracePt t="44124" x="2703513" y="2941638"/>
          <p14:tracePt t="44140" x="2816225" y="2878138"/>
          <p14:tracePt t="44142" x="2867025" y="2865438"/>
          <p14:tracePt t="44157" x="2928938" y="2840038"/>
          <p14:tracePt t="44158" x="3003550" y="2840038"/>
          <p14:tracePt t="44174" x="3116263" y="2840038"/>
          <p14:tracePt t="44191" x="3228975" y="2916238"/>
          <p14:tracePt t="44193" x="3328988" y="3016250"/>
          <p14:tracePt t="44207" x="3379788" y="3103563"/>
          <p14:tracePt t="44208" x="3429000" y="3178175"/>
          <p14:tracePt t="44224" x="3530600" y="3328988"/>
          <p14:tracePt t="44240" x="3630613" y="3529013"/>
          <p14:tracePt t="44257" x="3717925" y="3641725"/>
          <p14:tracePt t="44258" x="3730625" y="3667125"/>
          <p14:tracePt t="44275" x="3779838" y="3741738"/>
          <p14:tracePt t="44290" x="3867150" y="3816350"/>
          <p14:tracePt t="44308" x="3943350" y="3841750"/>
          <p14:tracePt t="44309" x="3968750" y="3854450"/>
          <p14:tracePt t="44324" x="4081463" y="3879850"/>
          <p14:tracePt t="44341" x="4330700" y="3916363"/>
          <p14:tracePt t="44343" x="4481513" y="3929063"/>
          <p14:tracePt t="44357" x="4619625" y="3941763"/>
          <p14:tracePt t="44358" x="4706938" y="3954463"/>
          <p14:tracePt t="44374" x="4981575" y="3967163"/>
          <p14:tracePt t="44391" x="5270500" y="3979863"/>
          <p14:tracePt t="44392" x="5383213" y="3979863"/>
          <p14:tracePt t="44407" x="5470525" y="3979863"/>
          <p14:tracePt t="44408" x="5570538" y="3979863"/>
          <p14:tracePt t="44423" x="5845175" y="3954463"/>
          <p14:tracePt t="44440" x="6034088" y="3929063"/>
          <p14:tracePt t="44441" x="6070600" y="3916363"/>
          <p14:tracePt t="44457" x="6083300" y="3905250"/>
          <p14:tracePt t="44458" x="6121400" y="3905250"/>
          <p14:tracePt t="44474" x="6134100" y="3905250"/>
          <p14:tracePt t="44514" x="6134100" y="3892550"/>
          <p14:tracePt t="44521" x="6146800" y="3892550"/>
          <p14:tracePt t="44592" x="6146800" y="3879850"/>
          <p14:tracePt t="44664" x="6083300" y="3905250"/>
          <p14:tracePt t="44671" x="6008688" y="3941763"/>
          <p14:tracePt t="44678" x="5870575" y="3979863"/>
          <p14:tracePt t="44690" x="5783263" y="4017963"/>
          <p14:tracePt t="44707" x="5545138" y="4129088"/>
          <p14:tracePt t="44723" x="5006975" y="4279900"/>
          <p14:tracePt t="44740" x="4732338" y="4354513"/>
          <p14:tracePt t="44742" x="4468813" y="4367213"/>
          <p14:tracePt t="44757" x="4268788" y="4367213"/>
          <p14:tracePt t="44758" x="4156075" y="4367213"/>
          <p14:tracePt t="44773" x="3892550" y="4354513"/>
          <p14:tracePt t="44791" x="3605213" y="4279900"/>
          <p14:tracePt t="44792" x="3492500" y="4254500"/>
          <p14:tracePt t="44807" x="3417888" y="4230688"/>
          <p14:tracePt t="44808" x="3379788" y="4205288"/>
          <p14:tracePt t="44824" x="3241675" y="4129088"/>
          <p14:tracePt t="44841" x="3079750" y="4041775"/>
          <p14:tracePt t="44842" x="2992438" y="4005263"/>
          <p14:tracePt t="44857" x="2890838" y="3954463"/>
          <p14:tracePt t="44858" x="2841625" y="3929063"/>
          <p14:tracePt t="44873" x="2767013" y="3879850"/>
          <p14:tracePt t="44891" x="2678113" y="3767138"/>
          <p14:tracePt t="44893" x="2641600" y="3729038"/>
          <p14:tracePt t="44907" x="2616200" y="3703638"/>
          <p14:tracePt t="44908" x="2565400" y="3654425"/>
          <p14:tracePt t="44924" x="2528888" y="3579813"/>
          <p14:tracePt t="44940" x="2516188" y="3490913"/>
          <p14:tracePt t="44957" x="2503488" y="3354388"/>
          <p14:tracePt t="44958" x="2503488" y="3290888"/>
          <p14:tracePt t="44973" x="2503488" y="3178175"/>
          <p14:tracePt t="44990" x="2528888" y="3128963"/>
          <p14:tracePt t="45007" x="2541588" y="3090863"/>
          <p14:tracePt t="45024" x="2554288" y="3054350"/>
          <p14:tracePt t="45041" x="2565400" y="3016250"/>
          <p14:tracePt t="45043" x="2578100" y="3003550"/>
          <p14:tracePt t="45057" x="2603500" y="2990850"/>
          <p14:tracePt t="45057" x="2628900" y="2965450"/>
          <p14:tracePt t="45074" x="2716213" y="2903538"/>
          <p14:tracePt t="45090" x="2854325" y="2790825"/>
          <p14:tracePt t="45107" x="2992438" y="2665413"/>
          <p14:tracePt t="45108" x="3067050" y="2603500"/>
          <p14:tracePt t="45124" x="3179763" y="2503488"/>
          <p14:tracePt t="45140" x="3467100" y="2327275"/>
          <p14:tracePt t="45157" x="3767138" y="2278063"/>
          <p14:tracePt t="45158" x="3867150" y="2278063"/>
          <p14:tracePt t="45173" x="4281488" y="2339975"/>
          <p14:tracePt t="45191" x="4668838" y="2478088"/>
          <p14:tracePt t="45194" x="4794250" y="2552700"/>
          <p14:tracePt t="45206" x="5006975" y="2678113"/>
          <p14:tracePt t="45207" x="5232400" y="2803525"/>
          <p14:tracePt t="45224" x="5457825" y="2916238"/>
          <p14:tracePt t="45240" x="5632450" y="3016250"/>
          <p14:tracePt t="45257" x="5870575" y="3103563"/>
          <p14:tracePt t="45258" x="5983288" y="3141663"/>
          <p14:tracePt t="45273" x="6134100" y="3178175"/>
          <p14:tracePt t="45290" x="6234113" y="3190875"/>
          <p14:tracePt t="45307" x="6334125" y="3190875"/>
          <p14:tracePt t="45308" x="6408738" y="3190875"/>
          <p14:tracePt t="45323" x="6496050" y="3203575"/>
          <p14:tracePt t="45340" x="6584950" y="3216275"/>
          <p14:tracePt t="45357" x="6621463" y="3216275"/>
          <p14:tracePt t="45358" x="6621463" y="3228975"/>
          <p14:tracePt t="45374" x="6634163" y="3228975"/>
          <p14:tracePt t="45407" x="6646863" y="3228975"/>
          <p14:tracePt t="45772" x="6584950" y="3290888"/>
          <p14:tracePt t="45779" x="6459538" y="3390900"/>
          <p14:tracePt t="45790" x="6270625" y="3554413"/>
          <p14:tracePt t="45806" x="5883275" y="3767138"/>
          <p14:tracePt t="45823" x="5194300" y="3979863"/>
          <p14:tracePt t="45840" x="4881563" y="4029075"/>
          <p14:tracePt t="45858" x="4368800" y="4054475"/>
          <p14:tracePt t="45859" x="4217988" y="4054475"/>
          <p14:tracePt t="45873" x="3943350" y="4054475"/>
          <p14:tracePt t="45890" x="3605213" y="3992563"/>
          <p14:tracePt t="45907" x="3429000" y="3941763"/>
          <p14:tracePt t="45925" x="3328988" y="3879850"/>
          <p14:tracePt t="45940" x="3279775" y="3829050"/>
          <p14:tracePt t="45957" x="3254375" y="3803650"/>
          <p14:tracePt t="45958" x="3241675" y="3792538"/>
          <p14:tracePt t="45978" x="3241675" y="3779838"/>
          <p14:tracePt t="46000" x="3228975" y="3779838"/>
          <p14:tracePt t="46029" x="3228975" y="3767138"/>
          <p14:tracePt t="46043" x="3216275" y="3767138"/>
          <p14:tracePt t="46050" x="3216275" y="3754438"/>
          <p14:tracePt t="46058" x="3216275" y="3741738"/>
          <p14:tracePt t="46073" x="3205163" y="3729038"/>
          <p14:tracePt t="46090" x="3205163" y="3716338"/>
          <p14:tracePt t="46150" x="3205163" y="3703638"/>
          <p14:tracePt t="46186" x="3205163" y="3692525"/>
          <p14:tracePt t="46201" x="3192463" y="3692525"/>
          <p14:tracePt t="46636" x="3179763" y="3692525"/>
          <p14:tracePt t="46658" x="3167063" y="3692525"/>
          <p14:tracePt t="46672" x="3154363" y="3692525"/>
          <p14:tracePt t="46686" x="3141663" y="3692525"/>
          <p14:tracePt t="46693" x="3128963" y="3692525"/>
          <p14:tracePt t="46707" x="3116263" y="3692525"/>
          <p14:tracePt t="46708" x="3092450" y="3692525"/>
          <p14:tracePt t="46723" x="3079750" y="3692525"/>
          <p14:tracePt t="46740" x="3054350" y="3692525"/>
          <p14:tracePt t="46757" x="3016250" y="3692525"/>
          <p14:tracePt t="46773" x="3003550" y="3692525"/>
          <p14:tracePt t="46790" x="2979738" y="3679825"/>
          <p14:tracePt t="46807" x="2954338" y="3654425"/>
          <p14:tracePt t="46808" x="2928938" y="3641725"/>
          <p14:tracePt t="46823" x="2903538" y="3603625"/>
          <p14:tracePt t="46840" x="2841625" y="3554413"/>
          <p14:tracePt t="46857" x="2790825" y="3479800"/>
          <p14:tracePt t="46858" x="2767013" y="3441700"/>
          <p14:tracePt t="46873" x="2741613" y="3378200"/>
          <p14:tracePt t="46890" x="2728913" y="3367088"/>
          <p14:tracePt t="46915" x="2728913" y="3354388"/>
          <p14:tracePt t="47137" x="2728913" y="3367088"/>
          <p14:tracePt t="47179" x="2741613" y="3367088"/>
          <p14:tracePt t="47594" x="2790825" y="3367088"/>
          <p14:tracePt t="47601" x="2816225" y="3378200"/>
          <p14:tracePt t="47608" x="2854325" y="3378200"/>
          <p14:tracePt t="47623" x="2954338" y="3403600"/>
          <p14:tracePt t="47640" x="3116263" y="3416300"/>
          <p14:tracePt t="47656" x="3292475" y="3441700"/>
          <p14:tracePt t="47658" x="3392488" y="3454400"/>
          <p14:tracePt t="47674" x="3467100" y="3467100"/>
          <p14:tracePt t="47690" x="3579813" y="3490913"/>
          <p14:tracePt t="47707" x="3717925" y="3516313"/>
          <p14:tracePt t="47708" x="3756025" y="3529013"/>
          <p14:tracePt t="47724" x="3830638" y="3554413"/>
          <p14:tracePt t="47741" x="3905250" y="3579813"/>
          <p14:tracePt t="47757" x="3943350" y="3590925"/>
          <p14:tracePt t="47758" x="3968750" y="3603625"/>
          <p14:tracePt t="47773" x="4005263" y="3616325"/>
          <p14:tracePt t="47790" x="4017963" y="3629025"/>
          <p14:tracePt t="47807" x="4043363" y="3654425"/>
          <p14:tracePt t="47809" x="4056063" y="3654425"/>
          <p14:tracePt t="47823" x="4092575" y="3679825"/>
          <p14:tracePt t="47840" x="4143375" y="3716338"/>
          <p14:tracePt t="47857" x="4230688" y="3754438"/>
          <p14:tracePt t="47859" x="4281488" y="3779838"/>
          <p14:tracePt t="47873" x="4356100" y="3803650"/>
          <p14:tracePt t="47890" x="4456113" y="3854450"/>
          <p14:tracePt t="47907" x="4530725" y="3892550"/>
          <p14:tracePt t="47908" x="4568825" y="3905250"/>
          <p14:tracePt t="47923" x="4606925" y="3929063"/>
          <p14:tracePt t="47940" x="4743450" y="3967163"/>
          <p14:tracePt t="47957" x="4868863" y="3992563"/>
          <p14:tracePt t="47958" x="4919663" y="4005263"/>
          <p14:tracePt t="47973" x="4968875" y="4029075"/>
          <p14:tracePt t="47991" x="5057775" y="4041775"/>
          <p14:tracePt t="48007" x="5119688" y="4054475"/>
          <p14:tracePt t="48008" x="5132388" y="4054475"/>
          <p14:tracePt t="48024" x="5181600" y="4054475"/>
          <p14:tracePt t="48040" x="5257800" y="4054475"/>
          <p14:tracePt t="48057" x="5332413" y="4054475"/>
          <p14:tracePt t="48059" x="5357813" y="4054475"/>
          <p14:tracePt t="48073" x="5432425" y="4054475"/>
          <p14:tracePt t="48091" x="5507038" y="4029075"/>
          <p14:tracePt t="48107" x="5557838" y="4005263"/>
          <p14:tracePt t="48123" x="5607050" y="3992563"/>
          <p14:tracePt t="48125" x="5645150" y="3992563"/>
          <p14:tracePt t="48140" x="5695950" y="3992563"/>
          <p14:tracePt t="48158" x="5745163" y="3967163"/>
          <p14:tracePt t="48158" x="5783263" y="3967163"/>
          <p14:tracePt t="48173" x="5821363" y="3954463"/>
          <p14:tracePt t="48190" x="5883275" y="3929063"/>
          <p14:tracePt t="48208" x="5945188" y="3916363"/>
          <p14:tracePt t="48223" x="5957888" y="3916363"/>
          <p14:tracePt t="48243" x="5983288" y="3892550"/>
          <p14:tracePt t="48257" x="6034088" y="3867150"/>
          <p14:tracePt t="48258" x="6034088" y="3854450"/>
          <p14:tracePt t="48273" x="6045200" y="3841750"/>
          <p14:tracePt t="48274" x="6045200" y="3829050"/>
          <p14:tracePt t="48291" x="6057900" y="3829050"/>
          <p14:tracePt t="48307" x="6096000" y="3741738"/>
          <p14:tracePt t="48309" x="6121400" y="3729038"/>
          <p14:tracePt t="48324" x="6121400" y="3716338"/>
          <p14:tracePt t="48340" x="6146800" y="3703638"/>
          <p14:tracePt t="48357" x="6196013" y="3603625"/>
          <p14:tracePt t="48358" x="6196013" y="3590925"/>
          <p14:tracePt t="48394" x="6208713" y="3579813"/>
          <p14:tracePt t="48401" x="6221413" y="3567113"/>
          <p14:tracePt t="48408" x="6234113" y="3516313"/>
          <p14:tracePt t="48423" x="6246813" y="3503613"/>
          <p14:tracePt t="48440" x="6246813" y="3490913"/>
          <p14:tracePt t="48457" x="6246813" y="3479800"/>
          <p14:tracePt t="48516" x="6246813" y="3467100"/>
          <p14:tracePt t="49609" x="6221413" y="3503613"/>
          <p14:tracePt t="49616" x="6196013" y="3541713"/>
          <p14:tracePt t="49624" x="6183313" y="3579813"/>
          <p14:tracePt t="49640" x="6146800" y="3616325"/>
          <p14:tracePt t="49657" x="6083300" y="3692525"/>
          <p14:tracePt t="49674" x="6008688" y="3792538"/>
          <p14:tracePt t="49675" x="5970588" y="3816350"/>
          <p14:tracePt t="49690" x="5895975" y="3941763"/>
          <p14:tracePt t="49707" x="5821363" y="4054475"/>
          <p14:tracePt t="49723" x="5745163" y="4179888"/>
          <p14:tracePt t="49724" x="5695950" y="4205288"/>
          <p14:tracePt t="49740" x="5583238" y="4330700"/>
          <p14:tracePt t="49757" x="5470525" y="4443413"/>
          <p14:tracePt t="49773" x="5370513" y="4543425"/>
          <p14:tracePt t="49774" x="5345113" y="4605338"/>
          <p14:tracePt t="49790" x="5281613" y="4679950"/>
          <p14:tracePt t="49807" x="5232400" y="4768850"/>
          <p14:tracePt t="49824" x="5181600" y="4830763"/>
          <p14:tracePt t="49841" x="5119688" y="4918075"/>
          <p14:tracePt t="49857" x="5068888" y="4981575"/>
          <p14:tracePt t="49859" x="5045075" y="5018088"/>
          <p14:tracePt t="49874" x="5019675" y="5043488"/>
          <p14:tracePt t="49874" x="4994275" y="5068888"/>
          <p14:tracePt t="49890" x="4932363" y="5143500"/>
          <p14:tracePt t="49907" x="4868863" y="5194300"/>
          <p14:tracePt t="49923" x="4843463" y="5243513"/>
          <p14:tracePt t="49940" x="4781550" y="5305425"/>
          <p14:tracePt t="49958" x="4756150" y="5318125"/>
          <p14:tracePt t="49959" x="4756150" y="5330825"/>
          <p14:tracePt t="49973" x="4719638" y="5343525"/>
          <p14:tracePt t="49975" x="4706938" y="5356225"/>
          <p14:tracePt t="49990" x="4668838" y="5394325"/>
          <p14:tracePt t="50007" x="4619625" y="5418138"/>
          <p14:tracePt t="50009" x="4581525" y="5430838"/>
          <p14:tracePt t="50023" x="4568825" y="5443538"/>
          <p14:tracePt t="50024" x="4530725" y="5456238"/>
          <p14:tracePt t="50040" x="4481513" y="5481638"/>
          <p14:tracePt t="50057" x="4443413" y="5494338"/>
          <p14:tracePt t="50073" x="4406900" y="5518150"/>
          <p14:tracePt t="50074" x="4394200" y="5518150"/>
          <p14:tracePt t="50090" x="4356100" y="5518150"/>
          <p14:tracePt t="50107" x="4343400" y="5530850"/>
          <p14:tracePt t="50123" x="4330700" y="5530850"/>
          <p14:tracePt t="50140" x="4318000" y="5543550"/>
          <p14:tracePt t="50157" x="4305300" y="5543550"/>
          <p14:tracePt t="50158" x="4294188" y="5543550"/>
          <p14:tracePt t="50188" x="4281488" y="5543550"/>
          <p14:tracePt t="50274" x="4268788" y="5543550"/>
          <p14:tracePt t="50710" x="4268788" y="5556250"/>
          <p14:tracePt t="50717" x="4281488" y="5568950"/>
          <p14:tracePt t="50724" x="4294188" y="5594350"/>
          <p14:tracePt t="50740" x="4343400" y="5656263"/>
          <p14:tracePt t="50757" x="4394200" y="5707063"/>
          <p14:tracePt t="50774" x="4468813" y="5756275"/>
          <p14:tracePt t="50775" x="4481513" y="5768975"/>
          <p14:tracePt t="50790" x="4518025" y="5781675"/>
          <p14:tracePt t="50807" x="4556125" y="5807075"/>
          <p14:tracePt t="50823" x="4581525" y="5819775"/>
          <p14:tracePt t="50824" x="4594225" y="5819775"/>
          <p14:tracePt t="50840" x="4643438" y="5819775"/>
          <p14:tracePt t="50857" x="4668838" y="5819775"/>
          <p14:tracePt t="50873" x="4694238" y="5832475"/>
          <p14:tracePt t="50874" x="4706938" y="5832475"/>
          <p14:tracePt t="50890" x="4732338" y="5832475"/>
          <p14:tracePt t="50907" x="4756150" y="5832475"/>
          <p14:tracePt t="50923" x="4794250" y="5832475"/>
          <p14:tracePt t="50940" x="4832350" y="5832475"/>
          <p14:tracePt t="50957" x="4906963" y="5832475"/>
          <p14:tracePt t="50974" x="4981575" y="5832475"/>
          <p14:tracePt t="50990" x="5081588" y="5807075"/>
          <p14:tracePt t="51007" x="5132388" y="5807075"/>
          <p14:tracePt t="51023" x="5181600" y="5807075"/>
          <p14:tracePt t="51024" x="5194300" y="5807075"/>
          <p14:tracePt t="51039" x="5245100" y="5807075"/>
          <p14:tracePt t="51056" x="5257800" y="5807075"/>
          <p14:tracePt t="51073" x="5281613" y="5807075"/>
          <p14:tracePt t="51074" x="5294313" y="5794375"/>
          <p14:tracePt t="51089" x="5345113" y="5781675"/>
          <p14:tracePt t="51106" x="5383213" y="5756275"/>
          <p14:tracePt t="51123" x="5407025" y="5756275"/>
          <p14:tracePt t="51139" x="5419725" y="5756275"/>
          <p14:tracePt t="51156" x="5457825" y="5707063"/>
          <p14:tracePt t="51173" x="5470525" y="5694363"/>
          <p14:tracePt t="51174" x="5483225" y="5694363"/>
          <p14:tracePt t="51195" x="5495925" y="5681663"/>
          <p14:tracePt t="51207" x="5519738" y="5643563"/>
          <p14:tracePt t="51209" x="5532438" y="5630863"/>
          <p14:tracePt t="51224" x="5545138" y="5619750"/>
          <p14:tracePt t="51240" x="5545138" y="5607050"/>
          <p14:tracePt t="51257" x="5607050" y="5507038"/>
          <p14:tracePt t="51274" x="5619750" y="5481638"/>
          <p14:tracePt t="51306" x="5632450" y="5368925"/>
          <p14:tracePt t="51309" x="5632450" y="5356225"/>
          <p14:tracePt t="51323" x="5632450" y="5318125"/>
          <p14:tracePt t="51324" x="5632450" y="5281613"/>
          <p14:tracePt t="51339" x="5632450" y="5230813"/>
          <p14:tracePt t="51357" x="5619750" y="5156200"/>
          <p14:tracePt t="51373" x="5607050" y="5043488"/>
          <p14:tracePt t="51374" x="5595938" y="5018088"/>
          <p14:tracePt t="51390" x="5557838" y="4930775"/>
          <p14:tracePt t="51407" x="5532438" y="4868863"/>
          <p14:tracePt t="51409" x="5519738" y="4843463"/>
          <p14:tracePt t="51424" x="5495925" y="4818063"/>
          <p14:tracePt t="51425" x="5495925" y="4792663"/>
          <p14:tracePt t="51440" x="5457825" y="4756150"/>
          <p14:tracePt t="51457" x="5419725" y="4718050"/>
          <p14:tracePt t="51474" x="5345113" y="4656138"/>
          <p14:tracePt t="51475" x="5319713" y="4630738"/>
          <p14:tracePt t="51490" x="5219700" y="4543425"/>
          <p14:tracePt t="51507" x="5106988" y="4505325"/>
          <p14:tracePt t="51524" x="5032375" y="4454525"/>
          <p14:tracePt t="51525" x="4981575" y="4430713"/>
          <p14:tracePt t="51540" x="4919663" y="4405313"/>
          <p14:tracePt t="51557" x="4881563" y="4405313"/>
          <p14:tracePt t="51574" x="4843463" y="4405313"/>
          <p14:tracePt t="51575" x="4819650" y="4405313"/>
          <p14:tracePt t="51590" x="4743450" y="4405313"/>
          <p14:tracePt t="51607" x="4619625" y="4405313"/>
          <p14:tracePt t="51624" x="4481513" y="4430713"/>
          <p14:tracePt t="51625" x="4443413" y="4443413"/>
          <p14:tracePt t="51640" x="4356100" y="4467225"/>
          <p14:tracePt t="51657" x="4305300" y="4492625"/>
          <p14:tracePt t="51674" x="4256088" y="4505325"/>
          <p14:tracePt t="51675" x="4217988" y="4530725"/>
          <p14:tracePt t="51690" x="4156075" y="4605338"/>
          <p14:tracePt t="51707" x="4081463" y="4705350"/>
          <p14:tracePt t="51724" x="4017963" y="4792663"/>
          <p14:tracePt t="51725" x="4005263" y="4843463"/>
          <p14:tracePt t="51740" x="3956050" y="4930775"/>
          <p14:tracePt t="51757" x="3917950" y="4981575"/>
          <p14:tracePt t="51774" x="3917950" y="5068888"/>
          <p14:tracePt t="51790" x="3917950" y="5168900"/>
          <p14:tracePt t="51807" x="3930650" y="5318125"/>
          <p14:tracePt t="51824" x="3979863" y="5494338"/>
          <p14:tracePt t="51825" x="3992563" y="5556250"/>
          <p14:tracePt t="51841" x="4030663" y="5656263"/>
          <p14:tracePt t="51857" x="4056063" y="5732463"/>
          <p14:tracePt t="51874" x="4092575" y="5807075"/>
          <p14:tracePt t="51876" x="4105275" y="5832475"/>
          <p14:tracePt t="51889" x="4117975" y="5881688"/>
          <p14:tracePt t="51907" x="4143375" y="5907088"/>
          <p14:tracePt t="51924" x="4192588" y="5956300"/>
          <p14:tracePt t="51925" x="4230688" y="5981700"/>
          <p14:tracePt t="51940" x="4305300" y="6045200"/>
          <p14:tracePt t="51956" x="4368800" y="6094413"/>
          <p14:tracePt t="51974" x="4456113" y="6132513"/>
          <p14:tracePt t="51974" x="4468813" y="6145213"/>
          <p14:tracePt t="51990" x="4530725" y="6169025"/>
          <p14:tracePt t="52007" x="4556125" y="6181725"/>
          <p14:tracePt t="52024" x="4568825" y="6181725"/>
          <p14:tracePt t="52053" x="4581525" y="6181725"/>
          <p14:tracePt t="52059" x="4606925" y="6181725"/>
          <p14:tracePt t="52081" x="4619625" y="6181725"/>
          <p14:tracePt t="52095" x="4630738" y="6181725"/>
          <p14:tracePt t="52106" x="4643438" y="6169025"/>
          <p14:tracePt t="52124" x="4656138" y="6145213"/>
          <p14:tracePt t="52125" x="4656138" y="6132513"/>
          <p14:tracePt t="52145" x="4656138" y="6119813"/>
          <p14:tracePt t="52160" x="4656138" y="6107113"/>
          <p14:tracePt t="52175" x="4656138" y="6081713"/>
          <p14:tracePt t="52190" x="4656138" y="6056313"/>
          <p14:tracePt t="52207" x="4656138" y="6032500"/>
          <p14:tracePt t="52224" x="4606925" y="5981700"/>
          <p14:tracePt t="52240" x="4568825" y="5956300"/>
          <p14:tracePt t="52257" x="4530725" y="5945188"/>
          <p14:tracePt t="52274" x="4494213" y="5932488"/>
          <p14:tracePt t="52275" x="4481513" y="5919788"/>
          <p14:tracePt t="52290" x="4468813" y="5907088"/>
          <p14:tracePt t="52306" x="4456113" y="5907088"/>
          <p14:tracePt t="52324" x="4418013" y="5894388"/>
          <p14:tracePt t="52381" x="4406900" y="5894388"/>
          <p14:tracePt t="52396" x="4406900" y="5881688"/>
          <p14:tracePt t="52525" x="4406900" y="5868988"/>
          <p14:tracePt t="52539" x="4406900" y="5856288"/>
          <p14:tracePt t="52546" x="4443413" y="5856288"/>
          <p14:tracePt t="52556" x="4468813" y="5832475"/>
          <p14:tracePt t="52573" x="4530725" y="5832475"/>
          <p14:tracePt t="52574" x="4556125" y="5832475"/>
          <p14:tracePt t="52590" x="4594225" y="5819775"/>
          <p14:tracePt t="52607" x="4630738" y="5819775"/>
          <p14:tracePt t="52623" x="4694238" y="5794375"/>
          <p14:tracePt t="52625" x="4732338" y="5794375"/>
          <p14:tracePt t="52639" x="4756150" y="5781675"/>
          <p14:tracePt t="52657" x="4806950" y="5768975"/>
          <p14:tracePt t="52673" x="4819650" y="5768975"/>
          <p14:tracePt t="52690" x="4832350" y="5768975"/>
          <p14:tracePt t="52707" x="4843463" y="5756275"/>
          <p14:tracePt t="52724" x="4868863" y="5743575"/>
          <p14:tracePt t="52725" x="4881563" y="5743575"/>
          <p14:tracePt t="52740" x="4906963" y="5743575"/>
          <p14:tracePt t="52756" x="4919663" y="5732463"/>
          <p14:tracePt t="52773" x="4968875" y="5719763"/>
          <p14:tracePt t="52774" x="4981575" y="5719763"/>
          <p14:tracePt t="52790" x="5019675" y="5719763"/>
          <p14:tracePt t="52807" x="5045075" y="5707063"/>
          <p14:tracePt t="52823" x="5057775" y="5707063"/>
          <p14:tracePt t="52824" x="5068888" y="5707063"/>
          <p14:tracePt t="52840" x="5081588" y="5707063"/>
          <p14:tracePt t="52857" x="5094288" y="5681663"/>
          <p14:tracePt t="52874" x="5119688" y="5681663"/>
          <p14:tracePt t="52890" x="5119688" y="5668963"/>
          <p14:tracePt t="52907" x="5132388" y="5668963"/>
          <p14:tracePt t="52968" x="5145088" y="5668963"/>
          <p14:tracePt t="53832" x="5119688" y="5668963"/>
          <p14:tracePt t="53841" x="5081588" y="5668963"/>
          <p14:tracePt t="53847" x="5045075" y="5668963"/>
          <p14:tracePt t="53856" x="5019675" y="5668963"/>
          <p14:tracePt t="53874" x="4932363" y="5668963"/>
          <p14:tracePt t="53875" x="4894263" y="5668963"/>
          <p14:tracePt t="53890" x="4843463" y="5668963"/>
          <p14:tracePt t="53891" x="4819650" y="5668963"/>
          <p14:tracePt t="53906" x="4743450" y="5668963"/>
          <p14:tracePt t="53924" x="4668838" y="5668963"/>
          <p14:tracePt t="53925" x="4643438" y="5668963"/>
          <p14:tracePt t="53940" x="4619625" y="5668963"/>
          <p14:tracePt t="53940" x="4594225" y="5668963"/>
          <p14:tracePt t="53957" x="4556125" y="5668963"/>
          <p14:tracePt t="53974" x="4543425" y="5668963"/>
          <p14:tracePt t="53990" x="4518025" y="5668963"/>
          <p14:tracePt t="54006" x="4494213" y="5668963"/>
          <p14:tracePt t="54024" x="4481513" y="5668963"/>
          <p14:tracePt t="54040" x="4468813" y="5668963"/>
          <p14:tracePt t="54061" x="4456113" y="5668963"/>
          <p14:tracePt t="54073" x="4430713" y="5668963"/>
          <p14:tracePt t="54075" x="4418013" y="5668963"/>
          <p14:tracePt t="54090" x="4406900" y="5668963"/>
          <p14:tracePt t="54107" x="4381500" y="5668963"/>
          <p14:tracePt t="54124" x="4368800" y="5668963"/>
          <p14:tracePt t="54125" x="4356100" y="5668963"/>
          <p14:tracePt t="54140" x="4343400" y="5668963"/>
          <p14:tracePt t="54157" x="4330700" y="5668963"/>
          <p14:tracePt t="54318" x="4343400" y="5668963"/>
          <p14:tracePt t="54325" x="4368800" y="5668963"/>
          <p14:tracePt t="54332" x="4381500" y="5668963"/>
          <p14:tracePt t="54340" x="4394200" y="5668963"/>
          <p14:tracePt t="54356" x="4430713" y="5681663"/>
          <p14:tracePt t="54373" x="4481513" y="5681663"/>
          <p14:tracePt t="54390" x="4530725" y="5681663"/>
          <p14:tracePt t="54391" x="4581525" y="5681663"/>
          <p14:tracePt t="54407" x="4606925" y="5681663"/>
          <p14:tracePt t="54424" x="4656138" y="5681663"/>
          <p14:tracePt t="54425" x="4668838" y="5681663"/>
          <p14:tracePt t="54440" x="4681538" y="5681663"/>
          <p14:tracePt t="54441" x="4694238" y="5681663"/>
          <p14:tracePt t="54457" x="4719638" y="5681663"/>
          <p14:tracePt t="54474" x="4732338" y="5681663"/>
          <p14:tracePt t="54490" x="4743450" y="5681663"/>
          <p14:tracePt t="54491" x="4756150" y="5681663"/>
          <p14:tracePt t="54507" x="4768850" y="5694363"/>
          <p14:tracePt t="54524" x="4794250" y="5694363"/>
          <p14:tracePt t="54525" x="4806950" y="5694363"/>
          <p14:tracePt t="54540" x="4819650" y="5694363"/>
          <p14:tracePt t="54557" x="4843463" y="5694363"/>
          <p14:tracePt t="54574" x="4843463" y="5707063"/>
          <p14:tracePt t="54575" x="4856163" y="5707063"/>
          <p14:tracePt t="54590" x="4868863" y="5707063"/>
          <p14:tracePt t="54607" x="4894263" y="5707063"/>
          <p14:tracePt t="54624" x="4906963" y="5707063"/>
          <p14:tracePt t="54640" x="4932363" y="5707063"/>
          <p14:tracePt t="54641" x="4945063" y="5707063"/>
          <p14:tracePt t="54656" x="4956175" y="5707063"/>
          <p14:tracePt t="54674" x="4968875" y="5707063"/>
          <p14:tracePt t="54690" x="4981575" y="5707063"/>
          <p14:tracePt t="54710" x="5006975" y="5707063"/>
          <p14:tracePt t="54724" x="5019675" y="5707063"/>
          <p14:tracePt t="54740" x="5032375" y="5707063"/>
          <p14:tracePt t="54756" x="5057775" y="5707063"/>
          <p14:tracePt t="54774" x="5068888" y="5707063"/>
          <p14:tracePt t="54775" x="5081588" y="5707063"/>
          <p14:tracePt t="54791" x="5094288" y="5707063"/>
          <p14:tracePt t="54807" x="5106988" y="5707063"/>
          <p14:tracePt t="54824" x="5119688" y="5707063"/>
          <p14:tracePt t="54841" x="5132388" y="5707063"/>
          <p14:tracePt t="54890" x="5145088" y="5707063"/>
          <p14:tracePt t="54925" x="5157788" y="5707063"/>
          <p14:tracePt t="54975" x="5170488" y="5707063"/>
          <p14:tracePt t="55619" x="5157788" y="5719763"/>
          <p14:tracePt t="55626" x="5119688" y="5743575"/>
          <p14:tracePt t="55640" x="5081588" y="5756275"/>
          <p14:tracePt t="55657" x="5045075" y="5768975"/>
          <p14:tracePt t="55673" x="4945063" y="5807075"/>
          <p14:tracePt t="55690" x="4919663" y="5819775"/>
          <p14:tracePt t="55691" x="4906963" y="5832475"/>
          <p14:tracePt t="55707" x="4843463" y="5843588"/>
          <p14:tracePt t="55723" x="4832350" y="5856288"/>
          <p14:tracePt t="55740" x="4732338" y="5868988"/>
          <p14:tracePt t="55741" x="4719638" y="5868988"/>
          <p14:tracePt t="55756" x="4656138" y="5881688"/>
          <p14:tracePt t="55773" x="4568825" y="5907088"/>
          <p14:tracePt t="55790" x="4506913" y="5907088"/>
          <p14:tracePt t="55791" x="4481513" y="5907088"/>
          <p14:tracePt t="55806" x="4418013" y="5907088"/>
          <p14:tracePt t="55823" x="4368800" y="5907088"/>
          <p14:tracePt t="55840" x="4305300" y="5907088"/>
          <p14:tracePt t="55841" x="4268788" y="5907088"/>
          <p14:tracePt t="55857" x="4205288" y="5894388"/>
          <p14:tracePt t="55873" x="4156075" y="5894388"/>
          <p14:tracePt t="55890" x="4117975" y="5894388"/>
          <p14:tracePt t="55907" x="4092575" y="5894388"/>
          <p14:tracePt t="55923" x="4081463" y="5894388"/>
          <p14:tracePt t="55955" x="4068763" y="5894388"/>
          <p14:tracePt t="56069" x="4081463" y="5881688"/>
          <p14:tracePt t="56076" x="4105275" y="5881688"/>
          <p14:tracePt t="56090" x="4130675" y="5881688"/>
          <p14:tracePt t="56107" x="4217988" y="5881688"/>
          <p14:tracePt t="56123" x="4268788" y="5881688"/>
          <p14:tracePt t="56140" x="4356100" y="5881688"/>
          <p14:tracePt t="56142" x="4394200" y="5881688"/>
          <p14:tracePt t="56157" x="4481513" y="5868988"/>
          <p14:tracePt t="56173" x="4556125" y="5868988"/>
          <p14:tracePt t="56190" x="4619625" y="5856288"/>
          <p14:tracePt t="56191" x="4643438" y="5856288"/>
          <p14:tracePt t="56206" x="4681538" y="5856288"/>
          <p14:tracePt t="56223" x="4732338" y="5843588"/>
          <p14:tracePt t="56240" x="4756150" y="5843588"/>
          <p14:tracePt t="56241" x="4781550" y="5843588"/>
          <p14:tracePt t="56256" x="4819650" y="5843588"/>
          <p14:tracePt t="56273" x="4856163" y="5843588"/>
          <p14:tracePt t="56290" x="4894263" y="5832475"/>
          <p14:tracePt t="56291" x="4906963" y="5832475"/>
          <p14:tracePt t="56306" x="4956175" y="5807075"/>
          <p14:tracePt t="56321" x="4994275" y="5807075"/>
          <p14:tracePt t="56325" x="5019675" y="5807075"/>
          <p14:tracePt t="56339" x="5045075" y="5807075"/>
          <p14:tracePt t="56357" x="5094288" y="5807075"/>
          <p14:tracePt t="56373" x="5132388" y="5807075"/>
          <p14:tracePt t="56390" x="5157788" y="5794375"/>
          <p14:tracePt t="56391" x="5170488" y="5794375"/>
          <p14:tracePt t="56406" x="5181600" y="5794375"/>
          <p14:tracePt t="56433" x="5194300" y="5794375"/>
          <p14:tracePt t="56447" x="5207000" y="5794375"/>
          <p14:tracePt t="56476" x="5219700" y="5794375"/>
          <p14:tracePt t="56556" x="5232400" y="5794375"/>
          <p14:tracePt t="58327" x="5207000" y="5781675"/>
          <p14:tracePt t="58334" x="5119688" y="5768975"/>
          <p14:tracePt t="58341" x="5032375" y="5756275"/>
          <p14:tracePt t="58356" x="4932363" y="5743575"/>
          <p14:tracePt t="58373" x="4832350" y="5719763"/>
          <p14:tracePt t="58389" x="4781550" y="5707063"/>
          <p14:tracePt t="58391" x="4743450" y="5707063"/>
          <p14:tracePt t="58406" x="4706938" y="5707063"/>
          <p14:tracePt t="58423" x="4681538" y="5707063"/>
          <p14:tracePt t="58441" x="4606925" y="5694363"/>
          <p14:tracePt t="58457" x="4530725" y="5681663"/>
          <p14:tracePt t="58474" x="4494213" y="5681663"/>
          <p14:tracePt t="58490" x="4430713" y="5681663"/>
          <p14:tracePt t="58506" x="4394200" y="5681663"/>
          <p14:tracePt t="58523" x="4381500" y="5681663"/>
          <p14:tracePt t="58540" x="4368800" y="5681663"/>
          <p14:tracePt t="58542" x="4356100" y="5681663"/>
          <p14:tracePt t="58656" x="4406900" y="5707063"/>
          <p14:tracePt t="58663" x="4456113" y="5732463"/>
          <p14:tracePt t="58673" x="4494213" y="5732463"/>
          <p14:tracePt t="58689" x="4568825" y="5768975"/>
          <p14:tracePt t="58691" x="4619625" y="5794375"/>
          <p14:tracePt t="58706" x="4694238" y="5807075"/>
          <p14:tracePt t="58708" x="4781550" y="5807075"/>
          <p14:tracePt t="58723" x="4968875" y="5856288"/>
          <p14:tracePt t="58740" x="5094288" y="5856288"/>
          <p14:tracePt t="58756" x="5219700" y="5856288"/>
          <p14:tracePt t="58773" x="5294313" y="5856288"/>
          <p14:tracePt t="58790" x="5370513" y="5856288"/>
          <p14:tracePt t="58791" x="5419725" y="5856288"/>
          <p14:tracePt t="58806" x="5445125" y="5856288"/>
          <p14:tracePt t="58807" x="5483225" y="5856288"/>
          <p14:tracePt t="58823" x="5532438" y="5856288"/>
          <p14:tracePt t="58840" x="5595938" y="5832475"/>
          <p14:tracePt t="58841" x="5607050" y="5832475"/>
          <p14:tracePt t="58856" x="5619750" y="5832475"/>
          <p14:tracePt t="58857" x="5632450" y="5832475"/>
          <p14:tracePt t="58873" x="5645150" y="5832475"/>
          <p14:tracePt t="58890" x="5670550" y="5832475"/>
          <p14:tracePt t="58906" x="5670550" y="5819775"/>
          <p14:tracePt t="58907" x="5683250" y="5819775"/>
          <p14:tracePt t="58923" x="5695950" y="5819775"/>
          <p14:tracePt t="58963" x="5708650" y="5819775"/>
          <p14:tracePt t="59049" x="5719763" y="5819775"/>
          <p14:tracePt t="62400" x="5670550" y="5819775"/>
          <p14:tracePt t="62408" x="5583238" y="5819775"/>
          <p14:tracePt t="62414" x="5470525" y="5856288"/>
          <p14:tracePt t="62422" x="5319713" y="5881688"/>
          <p14:tracePt t="62439" x="5119688" y="5894388"/>
          <p14:tracePt t="62457" x="4945063" y="5894388"/>
          <p14:tracePt t="62457" x="4806950" y="5894388"/>
          <p14:tracePt t="62473" x="4518025" y="5843588"/>
          <p14:tracePt t="62489" x="4318000" y="5807075"/>
          <p14:tracePt t="62507" x="4181475" y="5743575"/>
          <p14:tracePt t="62508" x="4105275" y="5707063"/>
          <p14:tracePt t="62523" x="3917950" y="5619750"/>
          <p14:tracePt t="62540" x="3779838" y="5530850"/>
          <p14:tracePt t="62557" x="3617913" y="5281613"/>
          <p14:tracePt t="62573" x="3554413" y="5168900"/>
          <p14:tracePt t="62590" x="3517900" y="5068888"/>
          <p14:tracePt t="62606" x="3441700" y="4892675"/>
          <p14:tracePt t="62607" x="3429000" y="4843463"/>
          <p14:tracePt t="62623" x="3367088" y="4679950"/>
          <p14:tracePt t="62640" x="3267075" y="4543425"/>
          <p14:tracePt t="62656" x="3167063" y="4454525"/>
          <p14:tracePt t="62657" x="3141663" y="4392613"/>
          <p14:tracePt t="62673" x="3041650" y="4267200"/>
          <p14:tracePt t="62690" x="2954338" y="4167188"/>
          <p14:tracePt t="62707" x="2903538" y="4054475"/>
          <p14:tracePt t="62723" x="2879725" y="4005263"/>
          <p14:tracePt t="62740" x="2854325" y="3954463"/>
          <p14:tracePt t="62756" x="2841625" y="3929063"/>
          <p14:tracePt t="62773" x="2828925" y="3892550"/>
          <p14:tracePt t="62790" x="2816225" y="3867150"/>
          <p14:tracePt t="62806" x="2803525" y="3841750"/>
          <p14:tracePt t="62822" x="2778125" y="3803650"/>
          <p14:tracePt t="62840" x="2754313" y="3779838"/>
          <p14:tracePt t="62858" x="2703513" y="3767138"/>
          <p14:tracePt t="62873" x="2690813" y="3754438"/>
          <p14:tracePt t="62890" x="2678113" y="3741738"/>
          <p14:tracePt t="62893" x="2667000" y="3741738"/>
          <p14:tracePt t="62907" x="2667000" y="3729038"/>
          <p14:tracePt t="62923" x="2654300" y="3729038"/>
          <p14:tracePt t="62950" x="2641600" y="3729038"/>
          <p14:tracePt t="62965" x="2628900" y="3729038"/>
          <p14:tracePt t="62974" x="2628900" y="3716338"/>
          <p14:tracePt t="62993" x="2628900" y="3703638"/>
          <p14:tracePt t="63008" x="2616200" y="3703638"/>
          <p14:tracePt t="63043" x="2603500" y="3703638"/>
          <p14:tracePt t="63065" x="2590800" y="3703638"/>
          <p14:tracePt t="63079" x="2590800" y="3692525"/>
          <p14:tracePt t="63107" x="2578100" y="3692525"/>
          <p14:tracePt t="63136" x="2565400" y="3692525"/>
          <p14:tracePt t="63157" x="2554288" y="3692525"/>
          <p14:tracePt t="63178" x="2541588" y="3692525"/>
          <p14:tracePt t="63222" x="2528888" y="3692525"/>
          <p14:tracePt t="63272" x="2516188" y="3692525"/>
          <p14:tracePt t="63351" x="2503488" y="3692525"/>
          <p14:tracePt t="64016" x="2490788" y="3692525"/>
          <p14:tracePt t="64030" x="2490788" y="3679825"/>
          <p14:tracePt t="64043" x="2478088" y="3667125"/>
          <p14:tracePt t="64057" x="2478088" y="3654425"/>
          <p14:tracePt t="64065" x="2465388" y="3654425"/>
          <p14:tracePt t="64073" x="2465388" y="3641725"/>
          <p14:tracePt t="64089" x="2441575" y="3641725"/>
          <p14:tracePt t="64106" x="2428875" y="3629025"/>
          <p14:tracePt t="64123" x="2428875" y="3616325"/>
          <p14:tracePt t="64140" x="2416175" y="3616325"/>
          <p14:tracePt t="64158" x="2403475" y="3616325"/>
          <p14:tracePt t="64173" x="2403475" y="3603625"/>
          <p14:tracePt t="64201" x="2403475" y="3590925"/>
          <p14:tracePt t="64237" x="2390775" y="3590925"/>
          <p14:tracePt t="65437" x="2403475" y="3590925"/>
          <p14:tracePt t="65459" x="2416175" y="3590925"/>
          <p14:tracePt t="65494" x="2428875" y="3590925"/>
          <p14:tracePt t="65566" x="2441575" y="3590925"/>
          <p14:tracePt t="66559" x="2441575" y="3579813"/>
          <p14:tracePt t="66652" x="2465388" y="3579813"/>
          <p14:tracePt t="66681" x="2478088" y="3579813"/>
          <p14:tracePt t="66688" x="2490788" y="3579813"/>
          <p14:tracePt t="66695" x="2503488" y="3590925"/>
          <p14:tracePt t="66706" x="2528888" y="3603625"/>
          <p14:tracePt t="66723" x="2603500" y="3654425"/>
          <p14:tracePt t="66740" x="2616200" y="3667125"/>
          <p14:tracePt t="66756" x="2641600" y="3679825"/>
          <p14:tracePt t="66773" x="2641600" y="3692525"/>
          <p14:tracePt t="66809" x="2641600" y="3703638"/>
          <p14:tracePt t="66816" x="2654300" y="3703638"/>
          <p14:tracePt t="66852" x="2654300" y="3716338"/>
          <p14:tracePt t="66888" x="2654300" y="3729038"/>
          <p14:tracePt t="66895" x="2667000" y="3729038"/>
          <p14:tracePt t="66931" x="2678113" y="3729038"/>
          <p14:tracePt t="66952" x="2716213" y="3741738"/>
          <p14:tracePt t="66959" x="2728913" y="3754438"/>
          <p14:tracePt t="66966" x="2754313" y="3754438"/>
          <p14:tracePt t="66973" x="2778125" y="3767138"/>
          <p14:tracePt t="66989" x="2841625" y="3792538"/>
          <p14:tracePt t="67006" x="2979738" y="3816350"/>
          <p14:tracePt t="67023" x="3154363" y="3829050"/>
          <p14:tracePt t="67025" x="3241675" y="3841750"/>
          <p14:tracePt t="67039" x="3341688" y="3841750"/>
          <p14:tracePt t="67056" x="3429000" y="3841750"/>
          <p14:tracePt t="67072" x="3517900" y="3854450"/>
          <p14:tracePt t="67090" x="3730625" y="3867150"/>
          <p14:tracePt t="67106" x="3843338" y="3879850"/>
          <p14:tracePt t="67123" x="3930650" y="3892550"/>
          <p14:tracePt t="67124" x="3943350" y="3892550"/>
          <p14:tracePt t="67140" x="4030663" y="3892550"/>
          <p14:tracePt t="67157" x="4068763" y="3892550"/>
          <p14:tracePt t="67173" x="4181475" y="3929063"/>
          <p14:tracePt t="67189" x="4268788" y="3929063"/>
          <p14:tracePt t="67207" x="4343400" y="3941763"/>
          <p14:tracePt t="67223" x="4394200" y="3941763"/>
          <p14:tracePt t="67224" x="4406900" y="3941763"/>
          <p14:tracePt t="67239" x="4443413" y="3941763"/>
          <p14:tracePt t="67256" x="4468813" y="3941763"/>
          <p14:tracePt t="67273" x="4494213" y="3941763"/>
          <p14:tracePt t="67274" x="4506913" y="3954463"/>
          <p14:tracePt t="67289" x="4543425" y="3954463"/>
          <p14:tracePt t="67307" x="4581525" y="3954463"/>
          <p14:tracePt t="67309" x="4619625" y="3967163"/>
          <p14:tracePt t="67324" x="4681538" y="3967163"/>
          <p14:tracePt t="67339" x="4756150" y="3967163"/>
          <p14:tracePt t="67356" x="4819650" y="3979863"/>
          <p14:tracePt t="67373" x="4881563" y="4005263"/>
          <p14:tracePt t="67374" x="4919663" y="4005263"/>
          <p14:tracePt t="67390" x="4956175" y="4029075"/>
          <p14:tracePt t="67406" x="5032375" y="4029075"/>
          <p14:tracePt t="67423" x="5132388" y="4041775"/>
          <p14:tracePt t="67424" x="5157788" y="4041775"/>
          <p14:tracePt t="67439" x="5219700" y="4041775"/>
          <p14:tracePt t="67456" x="5294313" y="4041775"/>
          <p14:tracePt t="67473" x="5332413" y="4041775"/>
          <p14:tracePt t="67474" x="5357813" y="4041775"/>
          <p14:tracePt t="67489" x="5394325" y="4041775"/>
          <p14:tracePt t="67506" x="5432425" y="4041775"/>
          <p14:tracePt t="67524" x="5483225" y="4041775"/>
          <p14:tracePt t="67540" x="5495925" y="4041775"/>
          <p14:tracePt t="67556" x="5507038" y="4029075"/>
          <p14:tracePt t="67573" x="5519738" y="4029075"/>
          <p14:tracePt t="67590" x="5519738" y="4005263"/>
          <p14:tracePt t="67606" x="5545138" y="4005263"/>
          <p14:tracePt t="67668" x="5557838" y="4005263"/>
          <p14:tracePt t="68074" x="5570538" y="4005263"/>
          <p14:tracePt t="68103" x="5570538" y="4017963"/>
          <p14:tracePt t="68110" x="5583238" y="4017963"/>
          <p14:tracePt t="68131" x="5595938" y="4017963"/>
          <p14:tracePt t="68145" x="5595938" y="4029075"/>
          <p14:tracePt t="68160" x="5607050" y="4029075"/>
          <p14:tracePt t="68182" x="5607050" y="4041775"/>
          <p14:tracePt t="68195" x="5632450" y="4054475"/>
          <p14:tracePt t="68209" x="5645150" y="4054475"/>
          <p14:tracePt t="68224" x="5645150" y="4067175"/>
          <p14:tracePt t="68239" x="5657850" y="4067175"/>
          <p14:tracePt t="68256" x="5657850" y="4079875"/>
          <p14:tracePt t="68273" x="5657850" y="4092575"/>
          <p14:tracePt t="68290" x="5657850" y="4105275"/>
          <p14:tracePt t="68291" x="5670550" y="4105275"/>
          <p14:tracePt t="68317" x="5670550" y="4117975"/>
          <p14:tracePt t="68346" x="5683250" y="4129088"/>
          <p14:tracePt t="68360" x="5695950" y="4154488"/>
          <p14:tracePt t="68367" x="5708650" y="4192588"/>
          <p14:tracePt t="68374" x="5708650" y="4217988"/>
          <p14:tracePt t="68389" x="5708650" y="4254500"/>
          <p14:tracePt t="68390" x="5708650" y="4279900"/>
          <p14:tracePt t="68406" x="5695950" y="4354513"/>
          <p14:tracePt t="68423" x="5657850" y="4418013"/>
          <p14:tracePt t="68425" x="5645150" y="4454525"/>
          <p14:tracePt t="68439" x="5632450" y="4479925"/>
          <p14:tracePt t="68440" x="5632450" y="4492625"/>
          <p14:tracePt t="68456" x="5583238" y="4554538"/>
          <p14:tracePt t="68473" x="5545138" y="4592638"/>
          <p14:tracePt t="68475" x="5507038" y="4630738"/>
          <p14:tracePt t="68490" x="5470525" y="4656138"/>
          <p14:tracePt t="68491" x="5432425" y="4667250"/>
          <p14:tracePt t="68506" x="5307013" y="4730750"/>
          <p14:tracePt t="68523" x="5119688" y="4805363"/>
          <p14:tracePt t="68525" x="5057775" y="4830763"/>
          <p14:tracePt t="68539" x="4981575" y="4856163"/>
          <p14:tracePt t="68541" x="4932363" y="4892675"/>
          <p14:tracePt t="68556" x="4819650" y="4930775"/>
          <p14:tracePt t="68573" x="4643438" y="4992688"/>
          <p14:tracePt t="68575" x="4594225" y="5018088"/>
          <p14:tracePt t="68589" x="4506913" y="5043488"/>
          <p14:tracePt t="68606" x="4330700" y="5118100"/>
          <p14:tracePt t="68623" x="4268788" y="5130800"/>
          <p14:tracePt t="68625" x="4243388" y="5143500"/>
          <p14:tracePt t="68639" x="4181475" y="5156200"/>
          <p14:tracePt t="68640" x="4143375" y="5156200"/>
          <p14:tracePt t="68656" x="4030663" y="5156200"/>
          <p14:tracePt t="68673" x="3917950" y="5181600"/>
          <p14:tracePt t="68675" x="3867150" y="5194300"/>
          <p14:tracePt t="68689" x="3805238" y="5205413"/>
          <p14:tracePt t="68706" x="3743325" y="5230813"/>
          <p14:tracePt t="68723" x="3705225" y="5243513"/>
          <p14:tracePt t="68725" x="3679825" y="5268913"/>
          <p14:tracePt t="68739" x="3654425" y="5281613"/>
          <p14:tracePt t="68740" x="3630613" y="5330825"/>
          <p14:tracePt t="68756" x="3579813" y="5381625"/>
          <p14:tracePt t="68774" x="3530600" y="5443538"/>
          <p14:tracePt t="68775" x="3517900" y="5494338"/>
          <p14:tracePt t="68789" x="3505200" y="5530850"/>
          <p14:tracePt t="68791" x="3505200" y="5568950"/>
          <p14:tracePt t="68806" x="3505200" y="5681663"/>
          <p14:tracePt t="68823" x="3505200" y="5768975"/>
          <p14:tracePt t="68824" x="3505200" y="5807075"/>
          <p14:tracePt t="68839" x="3505200" y="5843588"/>
          <p14:tracePt t="68840" x="3505200" y="5868988"/>
          <p14:tracePt t="68856" x="3530600" y="5932488"/>
          <p14:tracePt t="68873" x="3554413" y="5994400"/>
          <p14:tracePt t="68889" x="3579813" y="6081713"/>
          <p14:tracePt t="68890" x="3592513" y="6107113"/>
          <p14:tracePt t="68906" x="3617913" y="6181725"/>
          <p14:tracePt t="68923" x="3667125" y="6219825"/>
          <p14:tracePt t="68924" x="3692525" y="6257925"/>
          <p14:tracePt t="68939" x="3767138" y="6307138"/>
          <p14:tracePt t="68956" x="3956050" y="6357938"/>
          <p14:tracePt t="68973" x="4068763" y="6357938"/>
          <p14:tracePt t="68974" x="4117975" y="6357938"/>
          <p14:tracePt t="68989" x="4181475" y="6357938"/>
          <p14:tracePt t="68991" x="4268788" y="6345238"/>
          <p14:tracePt t="69006" x="4406900" y="6319838"/>
          <p14:tracePt t="69023" x="4518025" y="6307138"/>
          <p14:tracePt t="69025" x="4543425" y="6281738"/>
          <p14:tracePt t="69040" x="4556125" y="6281738"/>
          <p14:tracePt t="69041" x="4581525" y="6269038"/>
          <p14:tracePt t="69056" x="4619625" y="6257925"/>
          <p14:tracePt t="69073" x="4630738" y="6257925"/>
          <p14:tracePt t="69074" x="4643438" y="6257925"/>
          <p14:tracePt t="69090" x="4656138" y="6257925"/>
          <p14:tracePt t="69139" x="4668838" y="6257925"/>
          <p14:tracePt t="69175" x="4681538" y="6257925"/>
          <p14:tracePt t="69210" x="4694238" y="6257925"/>
          <p14:tracePt t="74306" x="4706938" y="6245225"/>
          <p14:tracePt t="74313" x="4732338" y="6245225"/>
          <p14:tracePt t="74322" x="4743450" y="6245225"/>
          <p14:tracePt t="74339" x="4856163" y="6219825"/>
          <p14:tracePt t="74356" x="5006975" y="6181725"/>
          <p14:tracePt t="74357" x="5119688" y="6132513"/>
          <p14:tracePt t="74373" x="5281613" y="6081713"/>
          <p14:tracePt t="74389" x="5407025" y="6045200"/>
          <p14:tracePt t="74407" x="5619750" y="5956300"/>
          <p14:tracePt t="74408" x="5757863" y="5919788"/>
          <p14:tracePt t="74422" x="6008688" y="5843588"/>
          <p14:tracePt t="74439" x="6196013" y="5794375"/>
          <p14:tracePt t="74456" x="6508750" y="5732463"/>
          <p14:tracePt t="74457" x="6646863" y="5719763"/>
          <p14:tracePt t="74472" x="6834188" y="5694363"/>
          <p14:tracePt t="74489" x="7110413" y="5656263"/>
          <p14:tracePt t="74506" x="7372350" y="5619750"/>
          <p14:tracePt t="74522" x="7635875" y="5581650"/>
          <p14:tracePt t="74540" x="7935913" y="5543550"/>
          <p14:tracePt t="74542" x="8035925" y="5530850"/>
          <p14:tracePt t="74556" x="8135938" y="5518150"/>
          <p14:tracePt t="74557" x="8223250" y="5481638"/>
          <p14:tracePt t="74572" x="8448675" y="5430838"/>
          <p14:tracePt t="74590" x="8674100" y="5381625"/>
          <p14:tracePt t="74592" x="8799513" y="5343525"/>
          <p14:tracePt t="74606" x="8899525" y="5330825"/>
          <p14:tracePt t="74607" x="8963025" y="5318125"/>
          <p14:tracePt t="74622" x="9175750" y="5268913"/>
          <p14:tracePt t="74639" x="9413875" y="5205413"/>
          <p14:tracePt t="74656" x="9613900" y="5143500"/>
          <p14:tracePt t="74657" x="9701213" y="5118100"/>
          <p14:tracePt t="74672" x="9888538" y="5043488"/>
          <p14:tracePt t="74689" x="10088563" y="4981575"/>
          <p14:tracePt t="74706" x="10226675" y="4918075"/>
          <p14:tracePt t="74722" x="10390188" y="4830763"/>
          <p14:tracePt t="74739" x="10526713" y="4743450"/>
          <p14:tracePt t="74756" x="10639425" y="4656138"/>
          <p14:tracePt t="74757" x="10702925" y="4618038"/>
          <p14:tracePt t="74772" x="10802938" y="4543425"/>
          <p14:tracePt t="74789" x="10890250" y="4479925"/>
          <p14:tracePt t="74806" x="10939463" y="4443413"/>
          <p14:tracePt t="74807" x="10977563" y="4430713"/>
          <p14:tracePt t="74822" x="11028363" y="4379913"/>
          <p14:tracePt t="74839" x="11128375" y="4341813"/>
          <p14:tracePt t="74856" x="11228388" y="4305300"/>
          <p14:tracePt t="74856" x="11303000" y="4254500"/>
          <p14:tracePt t="74872" x="11428413" y="4179888"/>
          <p14:tracePt t="74890" x="11515725" y="4117975"/>
          <p14:tracePt t="74891" x="11566525" y="4079875"/>
          <p14:tracePt t="74906" x="11628438" y="4029075"/>
          <p14:tracePt t="74907" x="11679238" y="3979863"/>
          <p14:tracePt t="74922" x="11841163" y="3854450"/>
          <p14:tracePt t="74939" x="12004675" y="3754438"/>
          <p14:tracePt t="74957" x="12141200" y="3679825"/>
        </p14:tracePtLst>
      </p14:laserTrace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b="1" dirty="0">
                <a:solidFill>
                  <a:srgbClr val="000099"/>
                </a:solidFill>
              </a:rPr>
              <a:t>Gene loss: </a:t>
            </a:r>
            <a:r>
              <a:rPr lang="en-US" dirty="0" err="1"/>
              <a:t>e.g</a:t>
            </a:r>
            <a:r>
              <a:rPr lang="en-US" dirty="0"/>
              <a:t> mature erythrocytes (immature erythroblasts contain nuclei</a:t>
            </a:r>
            <a:r>
              <a:rPr lang="en-US" dirty="0">
                <a:sym typeface="Wingdings" pitchFamily="2" charset="2"/>
              </a:rPr>
              <a:t> mRNA  </a:t>
            </a:r>
            <a:r>
              <a:rPr lang="en-US" dirty="0" err="1">
                <a:sym typeface="Wingdings" pitchFamily="2" charset="2"/>
              </a:rPr>
              <a:t>globin</a:t>
            </a:r>
            <a:r>
              <a:rPr lang="en-US" dirty="0">
                <a:sym typeface="Wingdings" pitchFamily="2" charset="2"/>
              </a:rPr>
              <a:t> chains for </a:t>
            </a:r>
            <a:r>
              <a:rPr lang="en-US" dirty="0" err="1">
                <a:sym typeface="Wingdings" pitchFamily="2" charset="2"/>
              </a:rPr>
              <a:t>haemoglobin</a:t>
            </a:r>
            <a:r>
              <a:rPr lang="en-US" dirty="0">
                <a:sym typeface="Wingdings" pitchFamily="2" charset="2"/>
              </a:rPr>
              <a:t> </a:t>
            </a:r>
          </a:p>
          <a:p>
            <a:pPr algn="just">
              <a:lnSpc>
                <a:spcPct val="150000"/>
              </a:lnSpc>
              <a:buNone/>
            </a:pPr>
            <a:r>
              <a:rPr lang="en-US" dirty="0">
                <a:sym typeface="Wingdings" pitchFamily="2" charset="2"/>
              </a:rPr>
              <a:t>- mature RBCs don’t contain nuclei and hence no genes (no mRNA) </a:t>
            </a:r>
            <a:endParaRPr lang="en-US" dirty="0"/>
          </a:p>
        </p:txBody>
      </p:sp>
      <p:pic>
        <p:nvPicPr>
          <p:cNvPr id="5" name="Audio 4">
            <a:hlinkClick r:id="" action="ppaction://media"/>
            <a:extLst>
              <a:ext uri="{FF2B5EF4-FFF2-40B4-BE49-F238E27FC236}">
                <a16:creationId xmlns:a16="http://schemas.microsoft.com/office/drawing/2014/main" id="{D7070902-75DC-3F4B-5088-F7F410E56B2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9585"/>
    </mc:Choice>
    <mc:Fallback>
      <p:transition spd="slow" advTm="495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extLst>
    <p:ext uri="{3A86A75C-4F4B-4683-9AE1-C65F6400EC91}">
      <p14:laserTraceLst xmlns:p14="http://schemas.microsoft.com/office/powerpoint/2010/main">
        <p14:tracePtLst>
          <p14:tracePt t="764" x="11879263" y="4005263"/>
          <p14:tracePt t="780" x="11190288" y="4205288"/>
          <p14:tracePt t="797" x="10702925" y="4379913"/>
          <p14:tracePt t="813" x="10039350" y="4530725"/>
          <p14:tracePt t="814" x="9775825" y="4579938"/>
          <p14:tracePt t="830" x="8937625" y="4768850"/>
          <p14:tracePt t="847" x="8174038" y="4930775"/>
          <p14:tracePt t="848" x="7974013" y="4968875"/>
          <p14:tracePt t="864" x="7735888" y="5018088"/>
          <p14:tracePt t="880" x="6846888" y="5230813"/>
          <p14:tracePt t="898" x="6296025" y="5381625"/>
          <p14:tracePt t="899" x="6146800" y="5456238"/>
          <p14:tracePt t="914" x="5883275" y="5518150"/>
          <p14:tracePt t="931" x="5532438" y="5630863"/>
          <p14:tracePt t="947" x="5370513" y="5668963"/>
          <p14:tracePt t="964" x="5245100" y="5681663"/>
          <p14:tracePt t="964" x="5194300" y="5694363"/>
          <p14:tracePt t="980" x="5081588" y="5732463"/>
          <p14:tracePt t="997" x="5019675" y="5743575"/>
          <p14:tracePt t="1014" x="4956175" y="5768975"/>
          <p14:tracePt t="1015" x="4919663" y="5768975"/>
          <p14:tracePt t="1031" x="4881563" y="5781675"/>
          <p14:tracePt t="1047" x="4868863" y="5781675"/>
          <p14:tracePt t="1064" x="4843463" y="5781675"/>
          <p14:tracePt t="1065" x="4832350" y="5781675"/>
          <p14:tracePt t="1114" x="4819650" y="5781675"/>
          <p14:tracePt t="1149" x="4794250" y="5794375"/>
          <p14:tracePt t="1156" x="4794250" y="5807075"/>
          <p14:tracePt t="1164" x="4781550" y="5819775"/>
          <p14:tracePt t="1180" x="4756150" y="5819775"/>
          <p14:tracePt t="1197" x="4756150" y="5832475"/>
          <p14:tracePt t="1214" x="4743450" y="5832475"/>
          <p14:tracePt t="1230" x="4732338" y="5843588"/>
          <p14:tracePt t="1264" x="4732338" y="5856288"/>
          <p14:tracePt t="1299" x="4719638" y="5856288"/>
          <p14:tracePt t="47625" x="4768850" y="5856288"/>
          <p14:tracePt t="47633" x="4894263" y="5807075"/>
          <p14:tracePt t="47645" x="5019675" y="5756275"/>
          <p14:tracePt t="47662" x="5632450" y="5494338"/>
          <p14:tracePt t="47678" x="6283325" y="5256213"/>
          <p14:tracePt t="47696" x="7123113" y="4956175"/>
          <p14:tracePt t="47712" x="7785100" y="4730750"/>
          <p14:tracePt t="47729" x="8599488" y="4505325"/>
          <p14:tracePt t="47746" x="8899525" y="4430713"/>
          <p14:tracePt t="47746" x="9212263" y="4367213"/>
          <p14:tracePt t="47761" x="9588500" y="4318000"/>
          <p14:tracePt t="47778" x="9863138" y="4305300"/>
          <p14:tracePt t="47796" x="10226675" y="4330700"/>
          <p14:tracePt t="47812" x="10364788" y="4392613"/>
          <p14:tracePt t="47829" x="10477500" y="4430713"/>
          <p14:tracePt t="47845" x="10577513" y="4492625"/>
          <p14:tracePt t="47845" x="10602913" y="4518025"/>
          <p14:tracePt t="47862" x="10652125" y="4554538"/>
          <p14:tracePt t="47878" x="10677525" y="4567238"/>
          <p14:tracePt t="47895" x="10690225" y="4592638"/>
          <p14:tracePt t="47911" x="10702925" y="4592638"/>
          <p14:tracePt t="48332" x="10777538" y="4554538"/>
          <p14:tracePt t="48340" x="10915650" y="4467225"/>
          <p14:tracePt t="48346" x="11052175" y="4418013"/>
          <p14:tracePt t="48362" x="11241088" y="4341813"/>
          <p14:tracePt t="48363" x="11377613" y="4267200"/>
          <p14:tracePt t="48378" x="11566525" y="4167188"/>
          <p14:tracePt t="48394" x="11815763" y="4041775"/>
          <p14:tracePt t="48395" x="11941175" y="3992563"/>
          <p14:tracePt t="48412" x="12066588" y="3916363"/>
          <p14:tracePt t="48429" x="12166600" y="3879850"/>
        </p14:tracePtLst>
      </p14:laserTrace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lnSpc>
                <a:spcPct val="150000"/>
              </a:lnSpc>
            </a:pPr>
            <a:r>
              <a:rPr lang="en-US" b="1" dirty="0" err="1">
                <a:solidFill>
                  <a:srgbClr val="000099"/>
                </a:solidFill>
              </a:rPr>
              <a:t>Methylation</a:t>
            </a:r>
            <a:r>
              <a:rPr lang="en-US" b="1" dirty="0">
                <a:solidFill>
                  <a:srgbClr val="000099"/>
                </a:solidFill>
              </a:rPr>
              <a:t> of DNA</a:t>
            </a:r>
            <a:r>
              <a:rPr lang="en-US" dirty="0"/>
              <a:t>: inactivation of DNA of some cells during differentiation and repeated cell division</a:t>
            </a:r>
          </a:p>
        </p:txBody>
      </p:sp>
      <p:pic>
        <p:nvPicPr>
          <p:cNvPr id="4" name="Audio 3">
            <a:hlinkClick r:id="" action="ppaction://media"/>
            <a:extLst>
              <a:ext uri="{FF2B5EF4-FFF2-40B4-BE49-F238E27FC236}">
                <a16:creationId xmlns:a16="http://schemas.microsoft.com/office/drawing/2014/main" id="{4F419E42-12A3-5F78-9801-7119326689C0}"/>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1978"/>
    </mc:Choice>
    <mc:Fallback>
      <p:transition spd="slow" advTm="41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3A86A75C-4F4B-4683-9AE1-C65F6400EC91}">
      <p14:laserTraceLst xmlns:p14="http://schemas.microsoft.com/office/powerpoint/2010/main">
        <p14:tracePtLst>
          <p14:tracePt t="861" x="11728450" y="4005263"/>
          <p14:tracePt t="870" x="11553825" y="4029075"/>
          <p14:tracePt t="888" x="10928350" y="4129088"/>
          <p14:tracePt t="904" x="10439400" y="4205288"/>
          <p14:tracePt t="906" x="9975850" y="4292600"/>
          <p14:tracePt t="921" x="9563100" y="4392613"/>
          <p14:tracePt t="938" x="8850313" y="4567238"/>
          <p14:tracePt t="954" x="8399463" y="4718050"/>
          <p14:tracePt t="955" x="8199438" y="4818063"/>
          <p14:tracePt t="971" x="7948613" y="4879975"/>
          <p14:tracePt t="989" x="7773988" y="4968875"/>
          <p14:tracePt t="990" x="7697788" y="4992688"/>
          <p14:tracePt t="1004" x="7610475" y="5018088"/>
          <p14:tracePt t="1021" x="7485063" y="5081588"/>
          <p14:tracePt t="1038" x="7410450" y="5105400"/>
          <p14:tracePt t="1057" x="7359650" y="5130800"/>
          <p14:tracePt t="1071" x="7323138" y="5156200"/>
          <p14:tracePt t="1088" x="7285038" y="5181600"/>
          <p14:tracePt t="1104" x="7235825" y="5205413"/>
          <p14:tracePt t="1121" x="7210425" y="5230813"/>
          <p14:tracePt t="1138" x="7185025" y="5256213"/>
          <p14:tracePt t="1154" x="7172325" y="5268913"/>
          <p14:tracePt t="1156" x="7159625" y="5281613"/>
          <p14:tracePt t="1176" x="7146925" y="5281613"/>
          <p14:tracePt t="1219" x="7146925" y="5294313"/>
          <p14:tracePt t="1285" x="7134225" y="5294313"/>
          <p14:tracePt t="22852" x="7134225" y="5281613"/>
          <p14:tracePt t="22859" x="7110413" y="5205413"/>
          <p14:tracePt t="22870" x="7072313" y="5092700"/>
          <p14:tracePt t="22887" x="6921500" y="4792663"/>
          <p14:tracePt t="22888" x="6872288" y="4692650"/>
          <p14:tracePt t="22903" x="6797675" y="4479925"/>
          <p14:tracePt t="22920" x="6696075" y="4279900"/>
          <p14:tracePt t="22936" x="6659563" y="4154488"/>
          <p14:tracePt t="22953" x="6584950" y="4017963"/>
          <p14:tracePt t="22970" x="6496050" y="3916363"/>
          <p14:tracePt t="22987" x="6396038" y="3816350"/>
          <p14:tracePt t="22988" x="6308725" y="3716338"/>
          <p14:tracePt t="23003" x="6146800" y="3529013"/>
          <p14:tracePt t="23021" x="5970588" y="3316288"/>
          <p14:tracePt t="23023" x="5908675" y="3228975"/>
          <p14:tracePt t="23037" x="5832475" y="3141663"/>
          <p14:tracePt t="23038" x="5732463" y="3041650"/>
          <p14:tracePt t="23053" x="5545138" y="2878138"/>
          <p14:tracePt t="23070" x="5407025" y="2752725"/>
          <p14:tracePt t="23087" x="5319713" y="2652713"/>
          <p14:tracePt t="23088" x="5257800" y="2578100"/>
          <p14:tracePt t="23103" x="5119688" y="2465388"/>
          <p14:tracePt t="23120" x="4945063" y="2390775"/>
          <p14:tracePt t="23137" x="4806950" y="2314575"/>
          <p14:tracePt t="23138" x="4781550" y="2303463"/>
          <p14:tracePt t="23154" x="4694238" y="2265363"/>
          <p14:tracePt t="23170" x="4606925" y="2214563"/>
          <p14:tracePt t="23187" x="4506913" y="2190750"/>
          <p14:tracePt t="23188" x="4456113" y="2178050"/>
          <p14:tracePt t="23203" x="4343400" y="2165350"/>
          <p14:tracePt t="23220" x="4256088" y="2165350"/>
          <p14:tracePt t="23237" x="4168775" y="2178050"/>
          <p14:tracePt t="23238" x="4143375" y="2190750"/>
          <p14:tracePt t="23253" x="4081463" y="2227263"/>
          <p14:tracePt t="23270" x="4043363" y="2239963"/>
          <p14:tracePt t="23287" x="3992563" y="2265363"/>
          <p14:tracePt t="23303" x="3979863" y="2290763"/>
          <p14:tracePt t="23320" x="3968750" y="2303463"/>
          <p14:tracePt t="23337" x="3968750" y="2314575"/>
          <p14:tracePt t="23358" x="3968750" y="2339975"/>
          <p14:tracePt t="23371" x="3968750" y="2352675"/>
          <p14:tracePt t="23387" x="3968750" y="2414588"/>
          <p14:tracePt t="23388" x="3968750" y="2439988"/>
          <p14:tracePt t="23403" x="3992563" y="2516188"/>
          <p14:tracePt t="23420" x="4005263" y="2565400"/>
          <p14:tracePt t="23437" x="4043363" y="2616200"/>
          <p14:tracePt t="23438" x="4056063" y="2616200"/>
          <p14:tracePt t="23453" x="4068763" y="2627313"/>
          <p14:tracePt t="23470" x="4068763" y="2652713"/>
          <p14:tracePt t="23487" x="4081463" y="2665413"/>
          <p14:tracePt t="23504" x="4092575" y="2678113"/>
          <p14:tracePt t="23530" x="4092575" y="2690813"/>
          <p14:tracePt t="23538" x="4105275" y="2690813"/>
          <p14:tracePt t="23609" x="4117975" y="2690813"/>
          <p14:tracePt t="23952" x="4143375" y="2690813"/>
          <p14:tracePt t="23959" x="4168775" y="2703513"/>
          <p14:tracePt t="23971" x="4181475" y="2703513"/>
          <p14:tracePt t="23987" x="4243388" y="2703513"/>
          <p14:tracePt t="24003" x="4294188" y="2703513"/>
          <p14:tracePt t="24020" x="4330700" y="2703513"/>
          <p14:tracePt t="24037" x="4356100" y="2703513"/>
          <p14:tracePt t="24038" x="4381500" y="2703513"/>
          <p14:tracePt t="24053" x="4406900" y="2703513"/>
          <p14:tracePt t="24070" x="4430713" y="2703513"/>
          <p14:tracePt t="24088" x="4494213" y="2703513"/>
          <p14:tracePt t="24103" x="4543425" y="2703513"/>
          <p14:tracePt t="24120" x="4568825" y="2703513"/>
          <p14:tracePt t="24137" x="4606925" y="2703513"/>
          <p14:tracePt t="24138" x="4630738" y="2703513"/>
          <p14:tracePt t="24153" x="4656138" y="2703513"/>
          <p14:tracePt t="24170" x="4681538" y="2703513"/>
          <p14:tracePt t="24187" x="4694238" y="2703513"/>
          <p14:tracePt t="24188" x="4706938" y="2703513"/>
          <p14:tracePt t="24203" x="4719638" y="2703513"/>
          <p14:tracePt t="24221" x="4732338" y="2703513"/>
          <p14:tracePt t="24237" x="4743450" y="2703513"/>
          <p14:tracePt t="24259" x="4756150" y="2703513"/>
          <p14:tracePt t="24945" x="4768850" y="2703513"/>
          <p14:tracePt t="24967" x="4781550" y="2703513"/>
          <p14:tracePt t="25024" x="4794250" y="2703513"/>
          <p14:tracePt t="25045" x="4806950" y="2703513"/>
          <p14:tracePt t="25066" x="4819650" y="2703513"/>
          <p14:tracePt t="25073" x="4843463" y="2703513"/>
          <p14:tracePt t="25080" x="4856163" y="2703513"/>
          <p14:tracePt t="25087" x="4868863" y="2703513"/>
          <p14:tracePt t="25103" x="4894263" y="2703513"/>
          <p14:tracePt t="25121" x="4945063" y="2703513"/>
          <p14:tracePt t="25136" x="4968875" y="2703513"/>
          <p14:tracePt t="25138" x="4994275" y="2703513"/>
          <p14:tracePt t="25153" x="5032375" y="2690813"/>
          <p14:tracePt t="25171" x="5068888" y="2690813"/>
          <p14:tracePt t="25187" x="5081588" y="2690813"/>
          <p14:tracePt t="25188" x="5094288" y="2690813"/>
          <p14:tracePt t="25203" x="5106988" y="2690813"/>
          <p14:tracePt t="25231" x="5119688" y="2690813"/>
          <p14:tracePt t="25238" x="5132388" y="2690813"/>
          <p14:tracePt t="25254" x="5157788" y="2690813"/>
          <p14:tracePt t="25270" x="5181600" y="2690813"/>
          <p14:tracePt t="25287" x="5219700" y="2690813"/>
          <p14:tracePt t="25288" x="5257800" y="2690813"/>
          <p14:tracePt t="25303" x="5294313" y="2690813"/>
          <p14:tracePt t="25320" x="5357813" y="2690813"/>
          <p14:tracePt t="25337" x="5394325" y="2690813"/>
          <p14:tracePt t="25338" x="5419725" y="2690813"/>
          <p14:tracePt t="25353" x="5507038" y="2703513"/>
          <p14:tracePt t="25370" x="5583238" y="2728913"/>
          <p14:tracePt t="25387" x="5657850" y="2728913"/>
          <p14:tracePt t="25388" x="5683250" y="2728913"/>
          <p14:tracePt t="25403" x="5770563" y="2728913"/>
          <p14:tracePt t="25420" x="5845175" y="2740025"/>
          <p14:tracePt t="25437" x="5883275" y="2740025"/>
          <p14:tracePt t="25438" x="5908675" y="2740025"/>
          <p14:tracePt t="25454" x="5957888" y="2740025"/>
          <p14:tracePt t="25470" x="6008688" y="2740025"/>
          <p14:tracePt t="25487" x="6034088" y="2740025"/>
          <p14:tracePt t="25488" x="6045200" y="2740025"/>
          <p14:tracePt t="25503" x="6108700" y="2740025"/>
          <p14:tracePt t="25521" x="6134100" y="2740025"/>
          <p14:tracePt t="25523" x="6157913" y="2740025"/>
          <p14:tracePt t="25537" x="6183313" y="2740025"/>
          <p14:tracePt t="25553" x="6246813" y="2740025"/>
          <p14:tracePt t="25570" x="6308725" y="2740025"/>
          <p14:tracePt t="25587" x="6359525" y="2740025"/>
          <p14:tracePt t="25588" x="6383338" y="2740025"/>
          <p14:tracePt t="25603" x="6446838" y="2740025"/>
          <p14:tracePt t="25620" x="6521450" y="2740025"/>
          <p14:tracePt t="25637" x="6621463" y="2740025"/>
          <p14:tracePt t="25638" x="6659563" y="2740025"/>
          <p14:tracePt t="25653" x="6746875" y="2740025"/>
          <p14:tracePt t="25654" x="6784975" y="2740025"/>
          <p14:tracePt t="25670" x="6872288" y="2740025"/>
          <p14:tracePt t="25687" x="6959600" y="2740025"/>
          <p14:tracePt t="25688" x="6985000" y="2740025"/>
          <p14:tracePt t="25703" x="7085013" y="2740025"/>
          <p14:tracePt t="25720" x="7185025" y="2740025"/>
          <p14:tracePt t="25737" x="7259638" y="2740025"/>
          <p14:tracePt t="25738" x="7297738" y="2740025"/>
          <p14:tracePt t="25753" x="7359650" y="2740025"/>
          <p14:tracePt t="25770" x="7472363" y="2728913"/>
          <p14:tracePt t="25788" x="7572375" y="2716213"/>
          <p14:tracePt t="25795" x="7623175" y="2716213"/>
          <p14:tracePt t="25804" x="7635875" y="2716213"/>
          <p14:tracePt t="25819" x="7710488" y="2716213"/>
          <p14:tracePt t="25837" x="7748588" y="2716213"/>
          <p14:tracePt t="25853" x="7785100" y="2716213"/>
          <p14:tracePt t="25854" x="7797800" y="2716213"/>
          <p14:tracePt t="25870" x="7823200" y="2716213"/>
          <p14:tracePt t="25887" x="7835900" y="2716213"/>
          <p14:tracePt t="25888" x="7848600" y="2716213"/>
          <p14:tracePt t="25903" x="7861300" y="2716213"/>
          <p14:tracePt t="25904" x="7874000" y="2716213"/>
          <p14:tracePt t="25920" x="7897813" y="2716213"/>
          <p14:tracePt t="25937" x="7910513" y="2716213"/>
          <p14:tracePt t="25953" x="7935913" y="2716213"/>
          <p14:tracePt t="25954" x="7948613" y="2716213"/>
          <p14:tracePt t="25970" x="7961313" y="2716213"/>
          <p14:tracePt t="25988" x="7974013" y="2716213"/>
          <p14:tracePt t="26017" x="7986713" y="2716213"/>
          <p14:tracePt t="26153" x="7974013" y="2716213"/>
          <p14:tracePt t="26160" x="7848600" y="2716213"/>
          <p14:tracePt t="26170" x="7835900" y="2716213"/>
          <p14:tracePt t="26187" x="7810500" y="2716213"/>
          <p14:tracePt t="26203" x="7797800" y="2716213"/>
          <p14:tracePt t="26220" x="7685088" y="2716213"/>
          <p14:tracePt t="26237" x="7572375" y="2703513"/>
          <p14:tracePt t="26239" x="7548563" y="2703513"/>
          <p14:tracePt t="26254" x="7535863" y="2703513"/>
          <p14:tracePt t="26270" x="7523163" y="2703513"/>
          <p14:tracePt t="26288" x="7497763" y="2703513"/>
          <p14:tracePt t="26310" x="7485063" y="2703513"/>
          <p14:tracePt t="26374" x="7459663" y="2716213"/>
          <p14:tracePt t="26381" x="7397750" y="2728913"/>
          <p14:tracePt t="26388" x="7372350" y="2740025"/>
          <p14:tracePt t="26403" x="7359650" y="2752725"/>
          <p14:tracePt t="26420" x="7335838" y="2752725"/>
          <p14:tracePt t="26437" x="7323138" y="2778125"/>
          <p14:tracePt t="26553" x="7335838" y="2778125"/>
          <p14:tracePt t="26560" x="7359650" y="2778125"/>
          <p14:tracePt t="26570" x="7372350" y="2790825"/>
          <p14:tracePt t="26587" x="7410450" y="2790825"/>
          <p14:tracePt t="26589" x="7423150" y="2790825"/>
          <p14:tracePt t="26603" x="7459663" y="2803525"/>
          <p14:tracePt t="26605" x="7497763" y="2803525"/>
          <p14:tracePt t="26620" x="7572375" y="2803525"/>
          <p14:tracePt t="26637" x="7648575" y="2803525"/>
          <p14:tracePt t="26639" x="7685088" y="2803525"/>
          <p14:tracePt t="26653" x="7748588" y="2803525"/>
          <p14:tracePt t="26654" x="7773988" y="2803525"/>
          <p14:tracePt t="26670" x="7861300" y="2790825"/>
          <p14:tracePt t="26688" x="7897813" y="2765425"/>
          <p14:tracePt t="26689" x="7935913" y="2752725"/>
          <p14:tracePt t="26703" x="7961313" y="2740025"/>
          <p14:tracePt t="26704" x="7974013" y="2740025"/>
          <p14:tracePt t="26720" x="8023225" y="2728913"/>
          <p14:tracePt t="26737" x="8086725" y="2703513"/>
          <p14:tracePt t="26739" x="8110538" y="2703513"/>
          <p14:tracePt t="26753" x="8123238" y="2690813"/>
          <p14:tracePt t="26754" x="8148638" y="2690813"/>
          <p14:tracePt t="26770" x="8174038" y="2690813"/>
          <p14:tracePt t="26787" x="8186738" y="2690813"/>
          <p14:tracePt t="26803" x="8199438" y="2690813"/>
          <p14:tracePt t="26917" x="8148638" y="2703513"/>
          <p14:tracePt t="26924" x="8110538" y="2716213"/>
          <p14:tracePt t="26937" x="8035925" y="2740025"/>
          <p14:tracePt t="26939" x="7999413" y="2765425"/>
          <p14:tracePt t="26953" x="7874000" y="2816225"/>
          <p14:tracePt t="26955" x="7785100" y="2840038"/>
          <p14:tracePt t="26970" x="7648575" y="2890838"/>
          <p14:tracePt t="26987" x="7535863" y="2928938"/>
          <p14:tracePt t="26989" x="7510463" y="2928938"/>
          <p14:tracePt t="27003" x="7472363" y="2941638"/>
          <p14:tracePt t="27020" x="7459663" y="2941638"/>
          <p14:tracePt t="27037" x="7448550" y="2941638"/>
          <p14:tracePt t="27039" x="7435850" y="2941638"/>
          <p14:tracePt t="27054" x="7423150" y="2941638"/>
          <p14:tracePt t="27160" x="7472363" y="2941638"/>
          <p14:tracePt t="27167" x="7585075" y="2941638"/>
          <p14:tracePt t="27174" x="7697788" y="2941638"/>
          <p14:tracePt t="27186" x="7823200" y="2941638"/>
          <p14:tracePt t="27203" x="7986713" y="2941638"/>
          <p14:tracePt t="27204" x="8110538" y="2941638"/>
          <p14:tracePt t="27220" x="8374063" y="2941638"/>
          <p14:tracePt t="27238" x="8586788" y="2941638"/>
          <p14:tracePt t="27254" x="8724900" y="2916238"/>
          <p14:tracePt t="27270" x="9024938" y="2840038"/>
          <p14:tracePt t="27287" x="9212263" y="2803525"/>
          <p14:tracePt t="27289" x="9250363" y="2790825"/>
          <p14:tracePt t="27303" x="9263063" y="2790825"/>
          <p14:tracePt t="27818" x="9388475" y="2790825"/>
          <p14:tracePt t="27825" x="9501188" y="2790825"/>
          <p14:tracePt t="27836" x="9637713" y="2790825"/>
          <p14:tracePt t="27853" x="9963150" y="2790825"/>
          <p14:tracePt t="27854" x="10101263" y="2790825"/>
          <p14:tracePt t="27870" x="10313988" y="2790825"/>
          <p14:tracePt t="27888" x="10577513" y="2790825"/>
          <p14:tracePt t="27889" x="10715625" y="2790825"/>
          <p14:tracePt t="27903" x="10777538" y="2803525"/>
          <p14:tracePt t="27904" x="10890250" y="2816225"/>
          <p14:tracePt t="27920" x="11015663" y="2816225"/>
          <p14:tracePt t="27937" x="11190288" y="2828925"/>
          <p14:tracePt t="27939" x="11241088" y="2840038"/>
          <p14:tracePt t="27953" x="11341100" y="2840038"/>
          <p14:tracePt t="27954" x="11403013" y="2840038"/>
          <p14:tracePt t="27970" x="11503025" y="2840038"/>
          <p14:tracePt t="27988" x="11579225" y="2840038"/>
          <p14:tracePt t="27990" x="11628438" y="2840038"/>
          <p14:tracePt t="28004" x="11666538" y="2840038"/>
          <p14:tracePt t="28004" x="11691938" y="2840038"/>
          <p14:tracePt t="28020" x="11766550" y="2840038"/>
          <p14:tracePt t="28037" x="11815763" y="2840038"/>
          <p14:tracePt t="28053" x="11841163" y="2840038"/>
          <p14:tracePt t="28071" x="11879263" y="2840038"/>
          <p14:tracePt t="28088" x="11904663" y="2840038"/>
          <p14:tracePt t="28104" x="11917363" y="2840038"/>
          <p14:tracePt t="28132" x="11928475" y="2840038"/>
          <p14:tracePt t="28210" x="11941175" y="2840038"/>
          <p14:tracePt t="28361" x="11928475" y="2865438"/>
          <p14:tracePt t="28368" x="11815763" y="2916238"/>
          <p14:tracePt t="28375" x="11703050" y="2965450"/>
          <p14:tracePt t="28388" x="11628438" y="2978150"/>
          <p14:tracePt t="28403" x="11341100" y="3078163"/>
          <p14:tracePt t="28404" x="11028363" y="3128963"/>
          <p14:tracePt t="28420" x="10715625" y="3190875"/>
          <p14:tracePt t="28437" x="10039350" y="3267075"/>
          <p14:tracePt t="28453" x="9424988" y="3303588"/>
          <p14:tracePt t="28454" x="9099550" y="3341688"/>
          <p14:tracePt t="28470" x="8524875" y="3390900"/>
          <p14:tracePt t="28486" x="7861300" y="3441700"/>
          <p14:tracePt t="28503" x="6872288" y="3529013"/>
          <p14:tracePt t="28504" x="6772275" y="3541713"/>
          <p14:tracePt t="28520" x="5932488" y="3641725"/>
          <p14:tracePt t="28536" x="5657850" y="3703638"/>
          <p14:tracePt t="28553" x="5081588" y="3767138"/>
          <p14:tracePt t="28554" x="4932363" y="3779838"/>
          <p14:tracePt t="28570" x="4494213" y="3829050"/>
          <p14:tracePt t="28587" x="4217988" y="3867150"/>
          <p14:tracePt t="28603" x="4030663" y="3879850"/>
          <p14:tracePt t="28604" x="3879850" y="3892550"/>
          <p14:tracePt t="28620" x="3530600" y="3916363"/>
          <p14:tracePt t="28636" x="3379788" y="3929063"/>
          <p14:tracePt t="28653" x="3116263" y="3941763"/>
          <p14:tracePt t="28655" x="2967038" y="3941763"/>
          <p14:tracePt t="28670" x="2803525" y="3954463"/>
          <p14:tracePt t="28687" x="2703513" y="3967163"/>
          <p14:tracePt t="28703" x="2578100" y="3992563"/>
          <p14:tracePt t="28705" x="2516188" y="3992563"/>
          <p14:tracePt t="28719" x="2416175" y="3992563"/>
          <p14:tracePt t="28736" x="2328863" y="3992563"/>
          <p14:tracePt t="28753" x="2278063" y="3992563"/>
          <p14:tracePt t="28754" x="2252663" y="3992563"/>
          <p14:tracePt t="28770" x="2228850" y="3992563"/>
          <p14:tracePt t="28786" x="2203450" y="3992563"/>
          <p14:tracePt t="28804" x="2178050" y="3992563"/>
          <p14:tracePt t="28804" x="2152650" y="3979863"/>
          <p14:tracePt t="28820" x="2139950" y="3967163"/>
          <p14:tracePt t="28837" x="2127250" y="3954463"/>
          <p14:tracePt t="28853" x="2103438" y="3941763"/>
          <p14:tracePt t="28854" x="2090738" y="3941763"/>
          <p14:tracePt t="28870" x="2052638" y="3916363"/>
          <p14:tracePt t="28888" x="2014538" y="3892550"/>
          <p14:tracePt t="28890" x="2003425" y="3892550"/>
          <p14:tracePt t="28904" x="2003425" y="3879850"/>
          <p14:tracePt t="28904" x="1978025" y="3867150"/>
          <p14:tracePt t="28920" x="1965325" y="3867150"/>
          <p14:tracePt t="28936" x="1952625" y="3854450"/>
          <p14:tracePt t="28953" x="1927225" y="3854450"/>
          <p14:tracePt t="28970" x="1914525" y="3841750"/>
          <p14:tracePt t="28987" x="1890713" y="3816350"/>
          <p14:tracePt t="29004" x="1890713" y="3754438"/>
          <p14:tracePt t="29004" x="1890713" y="3692525"/>
          <p14:tracePt t="29020" x="1914525" y="3616325"/>
          <p14:tracePt t="29036" x="1927225" y="3590925"/>
          <p14:tracePt t="29054" x="1927225" y="3579813"/>
          <p14:tracePt t="29075" x="1927225" y="3567113"/>
          <p14:tracePt t="29097" x="1952625" y="3567113"/>
          <p14:tracePt t="29104" x="1965325" y="3541713"/>
          <p14:tracePt t="29120" x="2003425" y="3529013"/>
          <p14:tracePt t="29137" x="2065338" y="3516313"/>
          <p14:tracePt t="29154" x="2116138" y="3503613"/>
          <p14:tracePt t="29155" x="2152650" y="3503613"/>
          <p14:tracePt t="29170" x="2228850" y="3503613"/>
          <p14:tracePt t="29186" x="2278063" y="3503613"/>
          <p14:tracePt t="29204" x="2328863" y="3503613"/>
          <p14:tracePt t="29220" x="2352675" y="3516313"/>
          <p14:tracePt t="29236" x="2365375" y="3516313"/>
          <p14:tracePt t="29254" x="2378075" y="3516313"/>
          <p14:tracePt t="29270" x="2390775" y="3516313"/>
          <p14:tracePt t="29333" x="2403475" y="3516313"/>
          <p14:tracePt t="29340" x="2416175" y="3516313"/>
          <p14:tracePt t="29354" x="2441575" y="3516313"/>
          <p14:tracePt t="29355" x="2452688" y="3516313"/>
          <p14:tracePt t="29370" x="2490788" y="3516313"/>
          <p14:tracePt t="29386" x="2541588" y="3503613"/>
          <p14:tracePt t="29404" x="2616200" y="3467100"/>
          <p14:tracePt t="29404" x="2641600" y="3454400"/>
          <p14:tracePt t="29420" x="2716213" y="3454400"/>
          <p14:tracePt t="29436" x="2778125" y="3454400"/>
          <p14:tracePt t="29454" x="2854325" y="3454400"/>
          <p14:tracePt t="29456" x="2879725" y="3454400"/>
          <p14:tracePt t="29470" x="2954338" y="3454400"/>
          <p14:tracePt t="29486" x="3016250" y="3454400"/>
          <p14:tracePt t="29504" x="3116263" y="3454400"/>
          <p14:tracePt t="29505" x="3179763" y="3454400"/>
          <p14:tracePt t="29520" x="3267075" y="3441700"/>
          <p14:tracePt t="29537" x="3317875" y="3429000"/>
          <p14:tracePt t="29539" x="3341688" y="3429000"/>
          <p14:tracePt t="29554" x="3354388" y="3429000"/>
          <p14:tracePt t="29570" x="3367088" y="3429000"/>
          <p14:tracePt t="29604" x="3379788" y="3429000"/>
          <p14:tracePt t="29618" x="3392488" y="3429000"/>
          <p14:tracePt t="29625" x="3405188" y="3429000"/>
          <p14:tracePt t="29637" x="3429000" y="3429000"/>
          <p14:tracePt t="29654" x="3467100" y="3429000"/>
          <p14:tracePt t="29655" x="3479800" y="3429000"/>
          <p14:tracePt t="29670" x="3530600" y="3429000"/>
          <p14:tracePt t="29686" x="3567113" y="3429000"/>
          <p14:tracePt t="29703" x="3617913" y="3441700"/>
          <p14:tracePt t="29704" x="3643313" y="3454400"/>
          <p14:tracePt t="29720" x="3667125" y="3454400"/>
          <p14:tracePt t="29736" x="3705225" y="3467100"/>
          <p14:tracePt t="29754" x="3717925" y="3467100"/>
          <p14:tracePt t="29754" x="3730625" y="3467100"/>
          <p14:tracePt t="29770" x="3779838" y="3479800"/>
          <p14:tracePt t="29786" x="3805238" y="3490913"/>
          <p14:tracePt t="29804" x="3856038" y="3490913"/>
          <p14:tracePt t="29805" x="3867150" y="3490913"/>
          <p14:tracePt t="29820" x="3905250" y="3490913"/>
          <p14:tracePt t="29836" x="3930650" y="3490913"/>
          <p14:tracePt t="29854" x="3943350" y="3490913"/>
          <p14:tracePt t="29870" x="3956050" y="3490913"/>
          <p14:tracePt t="29886" x="3979863" y="3490913"/>
          <p14:tracePt t="29904" x="3992563" y="3490913"/>
          <p14:tracePt t="29905" x="4017963" y="3490913"/>
          <p14:tracePt t="29920" x="4043363" y="3490913"/>
          <p14:tracePt t="29936" x="4081463" y="3490913"/>
          <p14:tracePt t="29954" x="4143375" y="3490913"/>
          <p14:tracePt t="29955" x="4168775" y="3490913"/>
          <p14:tracePt t="29970" x="4217988" y="3490913"/>
          <p14:tracePt t="29986" x="4294188" y="3490913"/>
          <p14:tracePt t="30004" x="4368800" y="3490913"/>
          <p14:tracePt t="30005" x="4381500" y="3490913"/>
          <p14:tracePt t="30020" x="4418013" y="3490913"/>
          <p14:tracePt t="30036" x="4456113" y="3479800"/>
          <p14:tracePt t="30054" x="4494213" y="3479800"/>
          <p14:tracePt t="30070" x="4530725" y="3479800"/>
          <p14:tracePt t="30086" x="4543425" y="3479800"/>
          <p14:tracePt t="30103" x="4568825" y="3479800"/>
          <p14:tracePt t="30104" x="4581525" y="3479800"/>
          <p14:tracePt t="30120" x="4606925" y="3479800"/>
          <p14:tracePt t="30162" x="4619625" y="3479800"/>
          <p14:tracePt t="30211" x="4630738" y="3479800"/>
          <p14:tracePt t="30233" x="4630738" y="3467100"/>
          <p14:tracePt t="30239" x="4643438" y="3467100"/>
          <p14:tracePt t="30247" x="4656138" y="3467100"/>
          <p14:tracePt t="30254" x="4681538" y="3454400"/>
          <p14:tracePt t="30269" x="4706938" y="3429000"/>
          <p14:tracePt t="30287" x="4794250" y="3416300"/>
          <p14:tracePt t="30304" x="4856163" y="3390900"/>
          <p14:tracePt t="30305" x="4881563" y="3390900"/>
          <p14:tracePt t="30320" x="4956175" y="3378200"/>
          <p14:tracePt t="30336" x="5068888" y="3341688"/>
          <p14:tracePt t="30353" x="5145088" y="3316288"/>
          <p14:tracePt t="30355" x="5207000" y="3316288"/>
          <p14:tracePt t="30370" x="5294313" y="3290888"/>
          <p14:tracePt t="30386" x="5345113" y="3290888"/>
          <p14:tracePt t="30404" x="5407025" y="3278188"/>
          <p14:tracePt t="30405" x="5445125" y="3267075"/>
          <p14:tracePt t="30419" x="5507038" y="3267075"/>
          <p14:tracePt t="30436" x="5570538" y="3254375"/>
          <p14:tracePt t="30453" x="5632450" y="3241675"/>
          <p14:tracePt t="30454" x="5657850" y="3241675"/>
          <p14:tracePt t="30470" x="5719763" y="3228975"/>
          <p14:tracePt t="30486" x="5757863" y="3228975"/>
          <p14:tracePt t="30503" x="5808663" y="3228975"/>
          <p14:tracePt t="30504" x="5845175" y="3228975"/>
          <p14:tracePt t="30520" x="5870575" y="3228975"/>
          <p14:tracePt t="30537" x="5921375" y="3228975"/>
          <p14:tracePt t="30553" x="5995988" y="3228975"/>
          <p14:tracePt t="30555" x="6021388" y="3228975"/>
          <p14:tracePt t="30570" x="6096000" y="3228975"/>
          <p14:tracePt t="30587" x="6183313" y="3216275"/>
          <p14:tracePt t="30603" x="6259513" y="3216275"/>
          <p14:tracePt t="30604" x="6296025" y="3216275"/>
          <p14:tracePt t="30619" x="6370638" y="3203575"/>
          <p14:tracePt t="30637" x="6434138" y="3203575"/>
          <p14:tracePt t="30653" x="6521450" y="3203575"/>
          <p14:tracePt t="30655" x="6584950" y="3203575"/>
          <p14:tracePt t="30669" x="6672263" y="3203575"/>
          <p14:tracePt t="30687" x="6721475" y="3203575"/>
          <p14:tracePt t="30703" x="6772275" y="3203575"/>
          <p14:tracePt t="30704" x="6784975" y="3203575"/>
          <p14:tracePt t="30720" x="6797675" y="3203575"/>
          <p14:tracePt t="30740" x="6808788" y="3203575"/>
          <p14:tracePt t="30812" x="6834188" y="3203575"/>
          <p14:tracePt t="31105" x="6934200" y="3203575"/>
          <p14:tracePt t="31112" x="7046913" y="3228975"/>
          <p14:tracePt t="31121" x="7134225" y="3254375"/>
          <p14:tracePt t="31137" x="7323138" y="3303588"/>
          <p14:tracePt t="31153" x="7497763" y="3341688"/>
          <p14:tracePt t="31154" x="7535863" y="3354388"/>
          <p14:tracePt t="31171" x="7561263" y="3354388"/>
          <p14:tracePt t="31186" x="7585075" y="3354388"/>
          <p14:tracePt t="31755" x="7585075" y="3378200"/>
          <p14:tracePt t="31762" x="7510463" y="3390900"/>
          <p14:tracePt t="31770" x="7397750" y="3416300"/>
          <p14:tracePt t="31786" x="7348538" y="3416300"/>
          <p14:tracePt t="31803" x="7323138" y="3416300"/>
          <p14:tracePt t="31805" x="7285038" y="3429000"/>
          <p14:tracePt t="31820" x="6897688" y="3467100"/>
          <p14:tracePt t="31820" x="6772275" y="3503613"/>
          <p14:tracePt t="31837" x="6634163" y="3516313"/>
          <p14:tracePt t="31854" x="6408738" y="3516313"/>
          <p14:tracePt t="31855" x="6246813" y="3516313"/>
          <p14:tracePt t="31870" x="6096000" y="3529013"/>
          <p14:tracePt t="31871" x="5945188" y="3529013"/>
          <p14:tracePt t="31887" x="5645150" y="3541713"/>
          <p14:tracePt t="31903" x="5119688" y="3567113"/>
          <p14:tracePt t="31904" x="5057775" y="3567113"/>
          <p14:tracePt t="31920" x="4819650" y="3579813"/>
          <p14:tracePt t="31921" x="4568825" y="3590925"/>
          <p14:tracePt t="31937" x="4268788" y="3629025"/>
          <p14:tracePt t="31953" x="3979863" y="3667125"/>
          <p14:tracePt t="31970" x="3705225" y="3679825"/>
          <p14:tracePt t="31971" x="3617913" y="3679825"/>
          <p14:tracePt t="31987" x="3492500" y="3703638"/>
          <p14:tracePt t="32004" x="3354388" y="3703638"/>
          <p14:tracePt t="32005" x="3241675" y="3703638"/>
          <p14:tracePt t="32020" x="3167063" y="3716338"/>
          <p14:tracePt t="32021" x="3079750" y="3716338"/>
          <p14:tracePt t="32036" x="2992438" y="3729038"/>
          <p14:tracePt t="32054" x="2903538" y="3729038"/>
          <p14:tracePt t="32055" x="2867025" y="3741738"/>
          <p14:tracePt t="32070" x="2841625" y="3741738"/>
          <p14:tracePt t="32071" x="2790825" y="3741738"/>
          <p14:tracePt t="32086" x="2716213" y="3741738"/>
          <p14:tracePt t="32104" x="2678113" y="3741738"/>
          <p14:tracePt t="32105" x="2667000" y="3741738"/>
          <p14:tracePt t="32121" x="2641600" y="3741738"/>
          <p14:tracePt t="32136" x="2603500" y="3741738"/>
          <p14:tracePt t="32154" x="2541588" y="3754438"/>
          <p14:tracePt t="32155" x="2528888" y="3754438"/>
          <p14:tracePt t="32169" x="2516188" y="3754438"/>
          <p14:tracePt t="32171" x="2490788" y="3754438"/>
          <p14:tracePt t="32186" x="2452688" y="3754438"/>
          <p14:tracePt t="32204" x="2441575" y="3754438"/>
          <p14:tracePt t="32220" x="2428875" y="3754438"/>
          <p14:tracePt t="32221" x="2416175" y="3754438"/>
          <p14:tracePt t="32827" x="2352675" y="3754438"/>
          <p14:tracePt t="32834" x="2290763" y="3754438"/>
          <p14:tracePt t="32841" x="2239963" y="3741738"/>
          <p14:tracePt t="32853" x="2165350" y="3729038"/>
          <p14:tracePt t="32870" x="2003425" y="3703638"/>
          <p14:tracePt t="32887" x="1839913" y="3679825"/>
          <p14:tracePt t="32903" x="1778000" y="3654425"/>
          <p14:tracePt t="32920" x="1739900" y="3641725"/>
          <p14:tracePt t="32936" x="1689100" y="3629025"/>
          <p14:tracePt t="32954" x="1665288" y="3616325"/>
          <p14:tracePt t="32970" x="1627188" y="3590925"/>
          <p14:tracePt t="32986" x="1577975" y="3567113"/>
          <p14:tracePt t="33003" x="1514475" y="3529013"/>
          <p14:tracePt t="33020" x="1476375" y="3516313"/>
          <p14:tracePt t="33036" x="1427163" y="3516313"/>
          <p14:tracePt t="33054" x="1414463" y="3503613"/>
          <p14:tracePt t="33070" x="1401763" y="3503613"/>
          <p14:tracePt t="33072" x="1389063" y="3503613"/>
          <p14:tracePt t="33484" x="1401763" y="3503613"/>
          <p14:tracePt t="33563" x="1414463" y="3503613"/>
          <p14:tracePt t="33677" x="1427163" y="3503613"/>
          <p14:tracePt t="33698" x="1439863" y="3516313"/>
          <p14:tracePt t="33720" x="1452563" y="3516313"/>
          <p14:tracePt t="33735" x="1452563" y="3529013"/>
          <p14:tracePt t="33777" x="1465263" y="3529013"/>
          <p14:tracePt t="34106" x="1465263" y="3541713"/>
          <p14:tracePt t="34878" x="1514475" y="3541713"/>
          <p14:tracePt t="34885" x="1565275" y="3541713"/>
          <p14:tracePt t="34891" x="1601788" y="3541713"/>
          <p14:tracePt t="34903" x="1677988" y="3541713"/>
          <p14:tracePt t="34921" x="1814513" y="3541713"/>
          <p14:tracePt t="34922" x="1903413" y="3541713"/>
          <p14:tracePt t="34936" x="2003425" y="3541713"/>
          <p14:tracePt t="34953" x="2065338" y="3541713"/>
          <p14:tracePt t="34970" x="2127250" y="3541713"/>
          <p14:tracePt t="34971" x="2178050" y="3554413"/>
          <p14:tracePt t="34987" x="2252663" y="3554413"/>
          <p14:tracePt t="35003" x="2352675" y="3567113"/>
          <p14:tracePt t="35019" x="2428875" y="3579813"/>
          <p14:tracePt t="35020" x="2478088" y="3590925"/>
          <p14:tracePt t="35036" x="2528888" y="3603625"/>
          <p14:tracePt t="35053" x="2578100" y="3603625"/>
          <p14:tracePt t="35070" x="2616200" y="3603625"/>
          <p14:tracePt t="35071" x="2628900" y="3603625"/>
          <p14:tracePt t="35087" x="2667000" y="3603625"/>
          <p14:tracePt t="35103" x="2690813" y="3603625"/>
          <p14:tracePt t="35120" x="2741613" y="3616325"/>
          <p14:tracePt t="35121" x="2754313" y="3616325"/>
          <p14:tracePt t="35136" x="2778125" y="3616325"/>
          <p14:tracePt t="35153" x="2841625" y="3616325"/>
          <p14:tracePt t="35170" x="2879725" y="3629025"/>
          <p14:tracePt t="35171" x="2903538" y="3629025"/>
          <p14:tracePt t="35186" x="2967038" y="3629025"/>
          <p14:tracePt t="35203" x="3041650" y="3629025"/>
          <p14:tracePt t="35220" x="3103563" y="3629025"/>
          <p14:tracePt t="35221" x="3128963" y="3629025"/>
          <p14:tracePt t="35237" x="3216275" y="3629025"/>
          <p14:tracePt t="35253" x="3317875" y="3629025"/>
          <p14:tracePt t="35271" x="3429000" y="3629025"/>
          <p14:tracePt t="35286" x="3505200" y="3629025"/>
          <p14:tracePt t="35303" x="3541713" y="3629025"/>
          <p14:tracePt t="35320" x="3605213" y="3629025"/>
          <p14:tracePt t="35336" x="3643313" y="3629025"/>
          <p14:tracePt t="35353" x="3667125" y="3629025"/>
          <p14:tracePt t="35370" x="3705225" y="3629025"/>
          <p14:tracePt t="35386" x="3756025" y="3629025"/>
          <p14:tracePt t="35403" x="3779838" y="3629025"/>
          <p14:tracePt t="35421" x="3905250" y="3629025"/>
          <p14:tracePt t="35436" x="3968750" y="3629025"/>
          <p14:tracePt t="35453" x="4043363" y="3616325"/>
          <p14:tracePt t="35470" x="4117975" y="3603625"/>
          <p14:tracePt t="35471" x="4168775" y="3603625"/>
          <p14:tracePt t="35486" x="4294188" y="3590925"/>
          <p14:tracePt t="35503" x="4394200" y="3590925"/>
          <p14:tracePt t="35520" x="4506913" y="3554413"/>
          <p14:tracePt t="35521" x="4543425" y="3554413"/>
          <p14:tracePt t="35537" x="4594225" y="3541713"/>
          <p14:tracePt t="35553" x="4668838" y="3541713"/>
          <p14:tracePt t="35570" x="4719638" y="3541713"/>
          <p14:tracePt t="35571" x="4743450" y="3529013"/>
          <p14:tracePt t="35586" x="4819650" y="3516313"/>
          <p14:tracePt t="35603" x="4906963" y="3503613"/>
          <p14:tracePt t="35620" x="5068888" y="3490913"/>
          <p14:tracePt t="35636" x="5145088" y="3479800"/>
          <p14:tracePt t="35653" x="5232400" y="3467100"/>
          <p14:tracePt t="35670" x="5357813" y="3429000"/>
          <p14:tracePt t="35686" x="5432425" y="3416300"/>
          <p14:tracePt t="35703" x="5507038" y="3403600"/>
          <p14:tracePt t="35720" x="5570538" y="3378200"/>
          <p14:tracePt t="35736" x="5619750" y="3354388"/>
          <p14:tracePt t="35754" x="5657850" y="3341688"/>
          <p14:tracePt t="35770" x="5719763" y="3328988"/>
          <p14:tracePt t="35771" x="5732463" y="3328988"/>
          <p14:tracePt t="35800" x="5832475" y="3303588"/>
          <p14:tracePt t="35806" x="5845175" y="3290888"/>
          <p14:tracePt t="35819" x="5870575" y="3290888"/>
          <p14:tracePt t="35836" x="5932488" y="3278188"/>
          <p14:tracePt t="35854" x="5983288" y="3278188"/>
          <p14:tracePt t="35869" x="6021388" y="3278188"/>
          <p14:tracePt t="35886" x="6083300" y="3278188"/>
          <p14:tracePt t="35903" x="6134100" y="3278188"/>
          <p14:tracePt t="35920" x="6157913" y="3278188"/>
          <p14:tracePt t="35936" x="6221413" y="3278188"/>
          <p14:tracePt t="35953" x="6259513" y="3278188"/>
          <p14:tracePt t="35969" x="6283325" y="3278188"/>
          <p14:tracePt t="35970" x="6296025" y="3278188"/>
          <p14:tracePt t="35986" x="6321425" y="3290888"/>
          <p14:tracePt t="36002" x="6383338" y="3290888"/>
          <p14:tracePt t="36019" x="6421438" y="3303588"/>
          <p14:tracePt t="36035" x="6483350" y="3316288"/>
          <p14:tracePt t="36052" x="6508750" y="3316288"/>
          <p14:tracePt t="36070" x="6521450" y="3328988"/>
          <p14:tracePt t="36086" x="6546850" y="3341688"/>
          <p14:tracePt t="36104" x="6559550" y="3354388"/>
          <p14:tracePt t="36120" x="6572250" y="3354388"/>
          <p14:tracePt t="36120" x="6584950" y="3354388"/>
          <p14:tracePt t="36136" x="6596063" y="3367088"/>
          <p14:tracePt t="36153" x="6621463" y="3378200"/>
          <p14:tracePt t="36169" x="6634163" y="3378200"/>
          <p14:tracePt t="36170" x="6646863" y="3390900"/>
          <p14:tracePt t="36186" x="6672263" y="3390900"/>
          <p14:tracePt t="36203" x="6696075" y="3403600"/>
          <p14:tracePt t="36219" x="6708775" y="3403600"/>
          <p14:tracePt t="36221" x="6708775" y="3416300"/>
          <p14:tracePt t="36249" x="6721475" y="3416300"/>
          <p14:tracePt t="36285" x="6734175" y="3416300"/>
          <p14:tracePt t="36292" x="6734175" y="3429000"/>
          <p14:tracePt t="40237" x="6934200" y="3416300"/>
          <p14:tracePt t="40244" x="7059613" y="3390900"/>
          <p14:tracePt t="40252" x="7210425" y="3367088"/>
          <p14:tracePt t="40270" x="7923213" y="3341688"/>
          <p14:tracePt t="40287" x="8474075" y="3354388"/>
          <p14:tracePt t="40287" x="8886825" y="3367088"/>
          <p14:tracePt t="40303" x="9388475" y="3378200"/>
          <p14:tracePt t="40320" x="10039350" y="3378200"/>
          <p14:tracePt t="40338" x="10939463" y="3378200"/>
          <p14:tracePt t="40353" x="11415713" y="3378200"/>
          <p14:tracePt t="40370" x="11728450" y="3378200"/>
          <p14:tracePt t="40387" x="12017375" y="3390900"/>
        </p14:tracePtLst>
      </p14:laserTrace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57200"/>
            <a:ext cx="8229600" cy="1143000"/>
          </a:xfrm>
        </p:spPr>
        <p:txBody>
          <a:bodyPr>
            <a:normAutofit/>
          </a:bodyPr>
          <a:lstStyle/>
          <a:p>
            <a:pPr algn="l"/>
            <a:r>
              <a:rPr lang="en-US" b="1" dirty="0">
                <a:solidFill>
                  <a:srgbClr val="FF0000"/>
                </a:solidFill>
              </a:rPr>
              <a:t>B-TRANSCRIPTIONAL REGULATION</a:t>
            </a:r>
            <a:endParaRPr lang="en-US" dirty="0"/>
          </a:p>
        </p:txBody>
      </p:sp>
      <p:sp>
        <p:nvSpPr>
          <p:cNvPr id="3" name="Content Placeholder 2"/>
          <p:cNvSpPr>
            <a:spLocks noGrp="1"/>
          </p:cNvSpPr>
          <p:nvPr>
            <p:ph idx="1"/>
          </p:nvPr>
        </p:nvSpPr>
        <p:spPr>
          <a:xfrm>
            <a:off x="1981200" y="1295400"/>
            <a:ext cx="8229600" cy="5181600"/>
          </a:xfrm>
        </p:spPr>
        <p:txBody>
          <a:bodyPr>
            <a:normAutofit/>
          </a:bodyPr>
          <a:lstStyle/>
          <a:p>
            <a:pPr algn="just"/>
            <a:r>
              <a:rPr lang="en-US" b="1" dirty="0">
                <a:solidFill>
                  <a:srgbClr val="000099"/>
                </a:solidFill>
              </a:rPr>
              <a:t>Chromosomal Packaging</a:t>
            </a:r>
            <a:r>
              <a:rPr lang="en-US" dirty="0"/>
              <a:t>: regulating large area of chromosomes</a:t>
            </a:r>
          </a:p>
          <a:p>
            <a:pPr algn="just">
              <a:buNone/>
            </a:pPr>
            <a:r>
              <a:rPr lang="en-US" dirty="0"/>
              <a:t>   - </a:t>
            </a:r>
            <a:r>
              <a:rPr lang="en-US" i="1" u="sng" dirty="0"/>
              <a:t>Formation of heterochromatin:</a:t>
            </a:r>
          </a:p>
          <a:p>
            <a:pPr algn="just">
              <a:buNone/>
            </a:pPr>
            <a:r>
              <a:rPr lang="en-US" i="1" dirty="0"/>
              <a:t>     </a:t>
            </a:r>
            <a:r>
              <a:rPr lang="en-US" i="1" dirty="0" err="1"/>
              <a:t>transcriptionally</a:t>
            </a:r>
            <a:r>
              <a:rPr lang="en-US" i="1" dirty="0"/>
              <a:t> inactive form of chromosome (Barr body) </a:t>
            </a:r>
            <a:r>
              <a:rPr lang="en-US" i="1" dirty="0" err="1"/>
              <a:t>e.g</a:t>
            </a:r>
            <a:r>
              <a:rPr lang="en-US" i="1" dirty="0"/>
              <a:t>: inactivation of one </a:t>
            </a:r>
            <a:r>
              <a:rPr lang="en-US" b="1" i="1" dirty="0">
                <a:solidFill>
                  <a:srgbClr val="FF0000"/>
                </a:solidFill>
              </a:rPr>
              <a:t>X</a:t>
            </a:r>
            <a:r>
              <a:rPr lang="en-US" i="1" dirty="0"/>
              <a:t>-chromosome in females.</a:t>
            </a:r>
          </a:p>
          <a:p>
            <a:pPr algn="just">
              <a:buNone/>
            </a:pPr>
            <a:r>
              <a:rPr lang="en-US" dirty="0"/>
              <a:t>      (</a:t>
            </a:r>
            <a:r>
              <a:rPr lang="en-US" b="1" dirty="0">
                <a:solidFill>
                  <a:srgbClr val="FF0000"/>
                </a:solidFill>
              </a:rPr>
              <a:t>Barr body</a:t>
            </a:r>
            <a:r>
              <a:rPr lang="en-US" dirty="0"/>
              <a:t>: highly </a:t>
            </a:r>
            <a:r>
              <a:rPr lang="en-US" dirty="0" err="1"/>
              <a:t>methylated</a:t>
            </a:r>
            <a:r>
              <a:rPr lang="en-US" dirty="0"/>
              <a:t> chromosomes)</a:t>
            </a:r>
          </a:p>
          <a:p>
            <a:pPr algn="just">
              <a:buNone/>
            </a:pPr>
            <a:endParaRPr lang="en-US" i="1" dirty="0"/>
          </a:p>
          <a:p>
            <a:pPr algn="just">
              <a:buNone/>
            </a:pPr>
            <a:r>
              <a:rPr lang="en-US" i="1" dirty="0"/>
              <a:t>   - </a:t>
            </a:r>
            <a:r>
              <a:rPr lang="en-US" i="1" u="sng" dirty="0"/>
              <a:t>Formation of </a:t>
            </a:r>
            <a:r>
              <a:rPr lang="en-US" i="1" u="sng" dirty="0" err="1"/>
              <a:t>euchromatin</a:t>
            </a:r>
            <a:r>
              <a:rPr lang="en-US" i="1" u="sng" dirty="0"/>
              <a:t>: </a:t>
            </a:r>
          </a:p>
          <a:p>
            <a:pPr algn="just">
              <a:buNone/>
            </a:pPr>
            <a:r>
              <a:rPr lang="en-US" i="1" dirty="0"/>
              <a:t>     </a:t>
            </a:r>
            <a:r>
              <a:rPr lang="en-US" i="1" dirty="0" err="1"/>
              <a:t>transcriptionally</a:t>
            </a:r>
            <a:r>
              <a:rPr lang="en-US" i="1" dirty="0"/>
              <a:t> active form of chromosome</a:t>
            </a:r>
            <a:endParaRPr lang="en-US" dirty="0"/>
          </a:p>
        </p:txBody>
      </p:sp>
      <p:pic>
        <p:nvPicPr>
          <p:cNvPr id="5" name="Audio 4">
            <a:hlinkClick r:id="" action="ppaction://media"/>
            <a:extLst>
              <a:ext uri="{FF2B5EF4-FFF2-40B4-BE49-F238E27FC236}">
                <a16:creationId xmlns:a16="http://schemas.microsoft.com/office/drawing/2014/main" id="{41DD615F-EC08-6E30-DB33-63EB85C42950}"/>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01540"/>
    </mc:Choice>
    <mc:Fallback>
      <p:transition spd="slow" advTm="101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0000"/>
                </a:solidFill>
              </a:rPr>
              <a:t>B-TRANSCRIPTIONAL REGULATION</a:t>
            </a:r>
            <a:endParaRPr lang="en-US" dirty="0"/>
          </a:p>
        </p:txBody>
      </p:sp>
      <p:sp>
        <p:nvSpPr>
          <p:cNvPr id="3" name="Content Placeholder 2"/>
          <p:cNvSpPr>
            <a:spLocks noGrp="1"/>
          </p:cNvSpPr>
          <p:nvPr>
            <p:ph idx="1"/>
          </p:nvPr>
        </p:nvSpPr>
        <p:spPr>
          <a:xfrm>
            <a:off x="1981200" y="1600200"/>
            <a:ext cx="8229600" cy="4800600"/>
          </a:xfrm>
        </p:spPr>
        <p:txBody>
          <a:bodyPr>
            <a:normAutofit fontScale="92500" lnSpcReduction="10000"/>
          </a:bodyPr>
          <a:lstStyle/>
          <a:p>
            <a:r>
              <a:rPr lang="en-US" b="1" dirty="0">
                <a:solidFill>
                  <a:srgbClr val="000099"/>
                </a:solidFill>
              </a:rPr>
              <a:t>Individual gene regulation:</a:t>
            </a:r>
          </a:p>
          <a:p>
            <a:pPr>
              <a:lnSpc>
                <a:spcPct val="160000"/>
              </a:lnSpc>
              <a:buNone/>
            </a:pPr>
            <a:r>
              <a:rPr lang="en-US" dirty="0"/>
              <a:t>   Similar to the regulation of </a:t>
            </a:r>
            <a:r>
              <a:rPr lang="en-US" dirty="0" err="1"/>
              <a:t>operons</a:t>
            </a:r>
            <a:r>
              <a:rPr lang="en-US" dirty="0"/>
              <a:t> in prokaryotes.</a:t>
            </a:r>
          </a:p>
          <a:p>
            <a:pPr>
              <a:lnSpc>
                <a:spcPct val="160000"/>
              </a:lnSpc>
              <a:buNone/>
            </a:pPr>
            <a:r>
              <a:rPr lang="en-US" b="1" u="sng" dirty="0"/>
              <a:t>Regulatory factors:</a:t>
            </a:r>
          </a:p>
          <a:p>
            <a:pPr>
              <a:lnSpc>
                <a:spcPct val="160000"/>
              </a:lnSpc>
              <a:buNone/>
            </a:pPr>
            <a:r>
              <a:rPr lang="en-US" dirty="0"/>
              <a:t>To initiate transcription, we require: </a:t>
            </a:r>
            <a:endParaRPr lang="en-US" b="1" u="sng" dirty="0"/>
          </a:p>
          <a:p>
            <a:pPr>
              <a:lnSpc>
                <a:spcPct val="160000"/>
              </a:lnSpc>
              <a:buNone/>
            </a:pPr>
            <a:r>
              <a:rPr lang="en-US" dirty="0"/>
              <a:t>  - </a:t>
            </a:r>
            <a:r>
              <a:rPr lang="en-US" i="1" dirty="0"/>
              <a:t>promoters</a:t>
            </a:r>
          </a:p>
          <a:p>
            <a:pPr>
              <a:lnSpc>
                <a:spcPct val="160000"/>
              </a:lnSpc>
              <a:buNone/>
            </a:pPr>
            <a:r>
              <a:rPr lang="en-US" dirty="0"/>
              <a:t>  - </a:t>
            </a:r>
            <a:r>
              <a:rPr lang="en-US" i="1" dirty="0"/>
              <a:t>transcriptional factors</a:t>
            </a:r>
            <a:r>
              <a:rPr lang="en-US" dirty="0"/>
              <a:t>: binds to promoters and enhancers</a:t>
            </a:r>
          </a:p>
          <a:p>
            <a:pPr>
              <a:buNone/>
            </a:pPr>
            <a:endParaRPr lang="en-US" b="1" dirty="0">
              <a:solidFill>
                <a:srgbClr val="000099"/>
              </a:solidFill>
            </a:endParaRPr>
          </a:p>
        </p:txBody>
      </p:sp>
      <p:pic>
        <p:nvPicPr>
          <p:cNvPr id="5" name="Audio 4">
            <a:hlinkClick r:id="" action="ppaction://media"/>
            <a:extLst>
              <a:ext uri="{FF2B5EF4-FFF2-40B4-BE49-F238E27FC236}">
                <a16:creationId xmlns:a16="http://schemas.microsoft.com/office/drawing/2014/main" id="{D717A1EE-5ECB-8A47-D149-B446B76EC1AA}"/>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55247"/>
    </mc:Choice>
    <mc:Fallback>
      <p:transition spd="slow" advTm="55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4" cstate="print"/>
          <a:srcRect/>
          <a:stretch>
            <a:fillRect/>
          </a:stretch>
        </p:blipFill>
        <p:spPr bwMode="auto">
          <a:xfrm>
            <a:off x="1828800" y="152400"/>
            <a:ext cx="8540514" cy="6395516"/>
          </a:xfrm>
          <a:prstGeom prst="rect">
            <a:avLst/>
          </a:prstGeom>
          <a:noFill/>
          <a:ln w="9525">
            <a:noFill/>
            <a:miter lim="800000"/>
            <a:headEnd/>
            <a:tailEnd/>
          </a:ln>
          <a:effectLst/>
        </p:spPr>
      </p:pic>
      <p:pic>
        <p:nvPicPr>
          <p:cNvPr id="3" name="Audio 2">
            <a:hlinkClick r:id="" action="ppaction://media"/>
            <a:extLst>
              <a:ext uri="{FF2B5EF4-FFF2-40B4-BE49-F238E27FC236}">
                <a16:creationId xmlns:a16="http://schemas.microsoft.com/office/drawing/2014/main" id="{E4B2DA43-BED1-B05E-F640-7A1E6585A3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2799"/>
    </mc:Choice>
    <mc:Fallback>
      <p:transition spd="slow" advTm="327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C-POST TRANSCRIPTIONAL REGULATION</a:t>
            </a:r>
            <a:endParaRPr lang="en-US" dirty="0"/>
          </a:p>
        </p:txBody>
      </p:sp>
      <p:sp>
        <p:nvSpPr>
          <p:cNvPr id="3" name="Content Placeholder 2"/>
          <p:cNvSpPr>
            <a:spLocks noGrp="1"/>
          </p:cNvSpPr>
          <p:nvPr>
            <p:ph idx="1"/>
          </p:nvPr>
        </p:nvSpPr>
        <p:spPr>
          <a:xfrm>
            <a:off x="1981200" y="1600201"/>
            <a:ext cx="8382000" cy="4525963"/>
          </a:xfrm>
        </p:spPr>
        <p:txBody>
          <a:bodyPr/>
          <a:lstStyle/>
          <a:p>
            <a:r>
              <a:rPr lang="en-US" dirty="0"/>
              <a:t>Occurs after the RNA is produced</a:t>
            </a:r>
          </a:p>
          <a:p>
            <a:r>
              <a:rPr lang="en-US" dirty="0"/>
              <a:t>More extensive in eukaryotes than prokaryotes</a:t>
            </a:r>
          </a:p>
          <a:p>
            <a:pPr>
              <a:buNone/>
            </a:pPr>
            <a:r>
              <a:rPr lang="en-US"/>
              <a:t>It includes:</a:t>
            </a:r>
            <a:endParaRPr lang="en-US" dirty="0"/>
          </a:p>
          <a:p>
            <a:pPr>
              <a:buFontTx/>
              <a:buChar char="-"/>
            </a:pPr>
            <a:r>
              <a:rPr lang="en-US" i="1" dirty="0">
                <a:solidFill>
                  <a:srgbClr val="000099"/>
                </a:solidFill>
              </a:rPr>
              <a:t>Alternative splicing</a:t>
            </a:r>
          </a:p>
          <a:p>
            <a:pPr>
              <a:buFontTx/>
              <a:buChar char="-"/>
            </a:pPr>
            <a:r>
              <a:rPr lang="en-US" i="1" dirty="0">
                <a:solidFill>
                  <a:srgbClr val="000099"/>
                </a:solidFill>
              </a:rPr>
              <a:t>RNA interference (</a:t>
            </a:r>
            <a:r>
              <a:rPr lang="en-US" i="1" dirty="0" err="1">
                <a:solidFill>
                  <a:srgbClr val="000099"/>
                </a:solidFill>
              </a:rPr>
              <a:t>RNAi</a:t>
            </a:r>
            <a:r>
              <a:rPr lang="en-US" i="1" dirty="0">
                <a:solidFill>
                  <a:srgbClr val="000099"/>
                </a:solidFill>
              </a:rPr>
              <a:t>)</a:t>
            </a:r>
          </a:p>
          <a:p>
            <a:pPr>
              <a:buFontTx/>
              <a:buChar char="-"/>
            </a:pPr>
            <a:r>
              <a:rPr lang="en-US" i="1" dirty="0">
                <a:solidFill>
                  <a:srgbClr val="000099"/>
                </a:solidFill>
              </a:rPr>
              <a:t>Regulation of RNA stability</a:t>
            </a:r>
          </a:p>
        </p:txBody>
      </p:sp>
      <p:pic>
        <p:nvPicPr>
          <p:cNvPr id="4" name="Audio 3">
            <a:hlinkClick r:id="" action="ppaction://media"/>
            <a:extLst>
              <a:ext uri="{FF2B5EF4-FFF2-40B4-BE49-F238E27FC236}">
                <a16:creationId xmlns:a16="http://schemas.microsoft.com/office/drawing/2014/main" id="{4AAFF216-DC5E-5D06-7EB0-33DEE34145C7}"/>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9963"/>
    </mc:Choice>
    <mc:Fallback>
      <p:transition spd="slow" advTm="399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C-POST TRANSCRIPTIONAL REGULATION</a:t>
            </a:r>
            <a:endParaRPr lang="en-US" dirty="0"/>
          </a:p>
        </p:txBody>
      </p:sp>
      <p:sp>
        <p:nvSpPr>
          <p:cNvPr id="3" name="Content Placeholder 2"/>
          <p:cNvSpPr>
            <a:spLocks noGrp="1"/>
          </p:cNvSpPr>
          <p:nvPr>
            <p:ph idx="1"/>
          </p:nvPr>
        </p:nvSpPr>
        <p:spPr>
          <a:xfrm>
            <a:off x="1981200" y="1600201"/>
            <a:ext cx="8382000" cy="4525963"/>
          </a:xfrm>
        </p:spPr>
        <p:txBody>
          <a:bodyPr>
            <a:normAutofit/>
          </a:bodyPr>
          <a:lstStyle/>
          <a:p>
            <a:pPr>
              <a:buNone/>
            </a:pPr>
            <a:r>
              <a:rPr lang="en-US" b="1" dirty="0">
                <a:solidFill>
                  <a:srgbClr val="000099"/>
                </a:solidFill>
              </a:rPr>
              <a:t>Alternative splicing: </a:t>
            </a:r>
          </a:p>
          <a:p>
            <a:pPr algn="just">
              <a:lnSpc>
                <a:spcPct val="150000"/>
              </a:lnSpc>
            </a:pPr>
            <a:r>
              <a:rPr lang="en-US" dirty="0"/>
              <a:t>Alternative splicing is a cellular process in which exons from the same gene are joined in different combinations, leading to different, but related, mRNA transcripts. These mRNAs can be translated to produce different proteins with distinct structures and functions — all from a single gene.</a:t>
            </a:r>
            <a:endParaRPr lang="en-US" dirty="0">
              <a:solidFill>
                <a:srgbClr val="000000"/>
              </a:solidFill>
            </a:endParaRPr>
          </a:p>
        </p:txBody>
      </p:sp>
      <p:pic>
        <p:nvPicPr>
          <p:cNvPr id="4" name="Audio 3">
            <a:hlinkClick r:id="" action="ppaction://media"/>
            <a:extLst>
              <a:ext uri="{FF2B5EF4-FFF2-40B4-BE49-F238E27FC236}">
                <a16:creationId xmlns:a16="http://schemas.microsoft.com/office/drawing/2014/main" id="{5FF7F670-CEE6-1DFA-998E-862AF1471954}"/>
              </a:ext>
            </a:extLst>
          </p:cNvPr>
          <p:cNvPicPr>
            <a:picLocks noChangeAspect="1"/>
          </p:cNvPicPr>
          <p:nvPr>
            <a:audioFile r:link="rId3"/>
            <p:extLst>
              <p:ext uri="{DAA4B4D4-6D71-4841-9C94-3DE7FCFB9230}">
                <p14:media xmlns:p14="http://schemas.microsoft.com/office/powerpoint/2010/main" r:embed="rId2"/>
              </p:ext>
            </p:extLst>
          </p:nvPr>
        </p:nvPicPr>
        <p:blipFill>
          <a:blip r:embed="rId5"/>
          <a:srcRect l="-200000" t="-90625" r="-200000" b="-90625"/>
          <a:stretch>
            <a:fillRect/>
          </a:stretch>
        </p:blipFill>
        <p:spPr>
          <a:xfrm>
            <a:off x="9144000" y="5143500"/>
            <a:ext cx="3048000" cy="1714500"/>
          </a:xfrm>
          <a:prstGeom prst="rect">
            <a:avLst/>
          </a:prstGeom>
        </p:spPr>
      </p:pic>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69188"/>
    </mc:Choice>
    <mc:Fallback>
      <p:transition spd="slow" advTm="69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2A2F-6A9C-1FBA-1720-BB65D225152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4A89AE0-C4B3-59FA-399F-54C9237797D9}"/>
              </a:ext>
            </a:extLst>
          </p:cNvPr>
          <p:cNvSpPr>
            <a:spLocks noGrp="1"/>
          </p:cNvSpPr>
          <p:nvPr>
            <p:ph idx="1"/>
          </p:nvPr>
        </p:nvSpPr>
        <p:spPr/>
        <p:txBody>
          <a:bodyPr>
            <a:normAutofit fontScale="92500" lnSpcReduction="10000"/>
          </a:bodyPr>
          <a:lstStyle/>
          <a:p>
            <a:pPr algn="just">
              <a:buNone/>
            </a:pPr>
            <a:r>
              <a:rPr lang="en-US" b="1" u="sng" dirty="0">
                <a:solidFill>
                  <a:srgbClr val="FF0000"/>
                </a:solidFill>
              </a:rPr>
              <a:t>Example 1:</a:t>
            </a:r>
          </a:p>
          <a:p>
            <a:pPr algn="just">
              <a:lnSpc>
                <a:spcPct val="150000"/>
              </a:lnSpc>
            </a:pPr>
            <a:r>
              <a:rPr lang="en-GB" dirty="0"/>
              <a:t>Transcripts of the rat calcitonin/calcitonin gene-related peptide (</a:t>
            </a:r>
            <a:r>
              <a:rPr lang="en-GB" dirty="0" err="1"/>
              <a:t>CGRP</a:t>
            </a:r>
            <a:r>
              <a:rPr lang="en-GB" dirty="0"/>
              <a:t>) gene are alternatively spliced in a tissue-specific manner resulting in the production of calcitonin mRNA and peptide in thyroid C cells and </a:t>
            </a:r>
            <a:r>
              <a:rPr lang="en-GB" dirty="0" err="1"/>
              <a:t>CGRP</a:t>
            </a:r>
            <a:r>
              <a:rPr lang="en-GB" dirty="0"/>
              <a:t> mRNA and peptide in neurons.</a:t>
            </a:r>
            <a:endParaRPr lang="en-US" b="1" u="sng" dirty="0">
              <a:solidFill>
                <a:srgbClr val="FF0000"/>
              </a:solidFill>
            </a:endParaRPr>
          </a:p>
          <a:p>
            <a:pPr algn="just">
              <a:lnSpc>
                <a:spcPct val="150000"/>
              </a:lnSpc>
              <a:buNone/>
            </a:pPr>
            <a:r>
              <a:rPr lang="en-US" dirty="0"/>
              <a:t>Thyroid gland -&gt; calcitonin hormone (calcium regulation)</a:t>
            </a:r>
          </a:p>
          <a:p>
            <a:pPr algn="just">
              <a:lnSpc>
                <a:spcPct val="150000"/>
              </a:lnSpc>
              <a:buNone/>
            </a:pPr>
            <a:r>
              <a:rPr lang="en-US" dirty="0"/>
              <a:t>Neurons-&gt;  calcitonin gene-related peptide (taste)</a:t>
            </a:r>
          </a:p>
          <a:p>
            <a:endParaRPr lang="en-GB" dirty="0"/>
          </a:p>
        </p:txBody>
      </p:sp>
    </p:spTree>
    <p:extLst>
      <p:ext uri="{BB962C8B-B14F-4D97-AF65-F5344CB8AC3E}">
        <p14:creationId xmlns:p14="http://schemas.microsoft.com/office/powerpoint/2010/main" val="2850191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905000" y="304800"/>
            <a:ext cx="8534400" cy="914400"/>
          </a:xfrm>
        </p:spPr>
        <p:txBody>
          <a:bodyPr>
            <a:noAutofit/>
          </a:bodyPr>
          <a:lstStyle/>
          <a:p>
            <a:pPr algn="l" eaLnBrk="1" hangingPunct="1"/>
            <a:r>
              <a:rPr lang="en-US" sz="2800" b="1" u="sng" dirty="0">
                <a:solidFill>
                  <a:srgbClr val="FF0000"/>
                </a:solidFill>
              </a:rPr>
              <a:t>Example 2</a:t>
            </a:r>
            <a:r>
              <a:rPr lang="en-US" sz="2800" b="1" dirty="0">
                <a:solidFill>
                  <a:srgbClr val="FF0000"/>
                </a:solidFill>
              </a:rPr>
              <a:t>: </a:t>
            </a:r>
            <a:br>
              <a:rPr lang="en-US" sz="2800" b="1" dirty="0">
                <a:solidFill>
                  <a:srgbClr val="FF0000"/>
                </a:solidFill>
              </a:rPr>
            </a:br>
            <a:r>
              <a:rPr lang="en-US" sz="2800" dirty="0"/>
              <a:t>Alternate splicing of the rat </a:t>
            </a:r>
            <a:r>
              <a:rPr lang="en-US" sz="2800" dirty="0" err="1"/>
              <a:t>troponin</a:t>
            </a:r>
            <a:r>
              <a:rPr lang="en-US" sz="2800" dirty="0"/>
              <a:t> T gene</a:t>
            </a:r>
          </a:p>
        </p:txBody>
      </p:sp>
      <p:sp>
        <p:nvSpPr>
          <p:cNvPr id="8195" name="Footer Placeholder 3"/>
          <p:cNvSpPr>
            <a:spLocks noGrp="1"/>
          </p:cNvSpPr>
          <p:nvPr>
            <p:ph type="ftr" sz="quarter" idx="11"/>
          </p:nvPr>
        </p:nvSpPr>
        <p:spPr>
          <a:xfrm>
            <a:off x="4648200" y="6324600"/>
            <a:ext cx="2895600" cy="381000"/>
          </a:xfrm>
          <a:noFill/>
        </p:spPr>
        <p:txBody>
          <a:bodyPr/>
          <a:lstStyle/>
          <a:p>
            <a:r>
              <a:rPr lang="en-US">
                <a:latin typeface="Helvetica" pitchFamily="28" charset="0"/>
                <a:ea typeface="ＭＳ Ｐゴシック" pitchFamily="28" charset="-128"/>
              </a:rPr>
              <a:t>© John Wiley &amp; Sons, Inc.</a:t>
            </a:r>
          </a:p>
        </p:txBody>
      </p:sp>
      <p:pic>
        <p:nvPicPr>
          <p:cNvPr id="8196" name="Picture 2" descr="snu6_fig_19_02"/>
          <p:cNvPicPr>
            <a:picLocks noGrp="1" noChangeAspect="1" noChangeArrowheads="1"/>
          </p:cNvPicPr>
          <p:nvPr>
            <p:ph idx="1"/>
          </p:nvPr>
        </p:nvPicPr>
        <p:blipFill>
          <a:blip r:embed="rId5" cstate="print"/>
          <a:srcRect/>
          <a:stretch>
            <a:fillRect/>
          </a:stretch>
        </p:blipFill>
        <p:spPr>
          <a:xfrm>
            <a:off x="2362201" y="1676400"/>
            <a:ext cx="6735763" cy="4724400"/>
          </a:xfrm>
          <a:noFill/>
        </p:spPr>
      </p:pic>
      <p:pic>
        <p:nvPicPr>
          <p:cNvPr id="2" name="Audio 1">
            <a:hlinkClick r:id="" action="ppaction://media"/>
            <a:extLst>
              <a:ext uri="{FF2B5EF4-FFF2-40B4-BE49-F238E27FC236}">
                <a16:creationId xmlns:a16="http://schemas.microsoft.com/office/drawing/2014/main" id="{F9381D49-03D7-32CF-9E2B-540D8845629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00000" t="-90625" r="-200000" b="-90625"/>
          <a:stretch>
            <a:fillRect/>
          </a:stretch>
        </p:blipFill>
        <p:spPr>
          <a:xfrm>
            <a:off x="9144000" y="5143500"/>
            <a:ext cx="3048000" cy="1714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3857"/>
    </mc:Choice>
    <mc:Fallback>
      <p:transition spd="slow" advTm="138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C-POST TRANSCRIPTIONAL REGULATION</a:t>
            </a:r>
            <a:endParaRPr lang="en-US" dirty="0"/>
          </a:p>
        </p:txBody>
      </p:sp>
      <p:sp>
        <p:nvSpPr>
          <p:cNvPr id="3" name="Content Placeholder 2"/>
          <p:cNvSpPr>
            <a:spLocks noGrp="1"/>
          </p:cNvSpPr>
          <p:nvPr>
            <p:ph idx="1"/>
          </p:nvPr>
        </p:nvSpPr>
        <p:spPr/>
        <p:txBody>
          <a:bodyPr>
            <a:normAutofit/>
          </a:bodyPr>
          <a:lstStyle/>
          <a:p>
            <a:pPr>
              <a:buNone/>
            </a:pPr>
            <a:r>
              <a:rPr lang="en-US" b="1" dirty="0">
                <a:solidFill>
                  <a:srgbClr val="000099"/>
                </a:solidFill>
              </a:rPr>
              <a:t>RNA interference (</a:t>
            </a:r>
            <a:r>
              <a:rPr lang="en-US" b="1" dirty="0" err="1">
                <a:solidFill>
                  <a:srgbClr val="000099"/>
                </a:solidFill>
              </a:rPr>
              <a:t>RNAi</a:t>
            </a:r>
            <a:r>
              <a:rPr lang="en-US" b="1" dirty="0">
                <a:solidFill>
                  <a:srgbClr val="000099"/>
                </a:solidFill>
              </a:rPr>
              <a:t>):</a:t>
            </a:r>
          </a:p>
          <a:p>
            <a:pPr algn="just">
              <a:lnSpc>
                <a:spcPct val="150000"/>
              </a:lnSpc>
            </a:pPr>
            <a:r>
              <a:rPr lang="en-US" dirty="0"/>
              <a:t>Small, non coding RNAs which interfere with the expression of target mRNA by binding to a specific  sequence in the mRNA</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FF0000"/>
                </a:solidFill>
              </a:rPr>
              <a:t>C-POST TRANSCRIPTIONAL REGULATION</a:t>
            </a:r>
            <a:endParaRPr lang="en-US" dirty="0"/>
          </a:p>
        </p:txBody>
      </p:sp>
      <p:sp>
        <p:nvSpPr>
          <p:cNvPr id="3" name="Content Placeholder 2"/>
          <p:cNvSpPr>
            <a:spLocks noGrp="1"/>
          </p:cNvSpPr>
          <p:nvPr>
            <p:ph idx="1"/>
          </p:nvPr>
        </p:nvSpPr>
        <p:spPr/>
        <p:txBody>
          <a:bodyPr>
            <a:normAutofit/>
          </a:bodyPr>
          <a:lstStyle/>
          <a:p>
            <a:pPr algn="just">
              <a:lnSpc>
                <a:spcPct val="150000"/>
              </a:lnSpc>
            </a:pPr>
            <a:r>
              <a:rPr lang="en-US" b="1" dirty="0">
                <a:solidFill>
                  <a:srgbClr val="000099"/>
                </a:solidFill>
              </a:rPr>
              <a:t>Regulation of RNA stability:</a:t>
            </a:r>
          </a:p>
          <a:p>
            <a:pPr algn="just">
              <a:lnSpc>
                <a:spcPct val="150000"/>
              </a:lnSpc>
              <a:buNone/>
            </a:pPr>
            <a:r>
              <a:rPr lang="en-US" dirty="0"/>
              <a:t>    - </a:t>
            </a:r>
            <a:r>
              <a:rPr lang="en-US" i="1" dirty="0"/>
              <a:t>Nucleus</a:t>
            </a:r>
            <a:r>
              <a:rPr lang="en-US" dirty="0"/>
              <a:t>: formation of heterogeneous   nuclear RNA (</a:t>
            </a:r>
            <a:r>
              <a:rPr lang="en-US" dirty="0" err="1"/>
              <a:t>hnRNA</a:t>
            </a:r>
            <a:r>
              <a:rPr lang="en-US" dirty="0"/>
              <a:t>) -&gt; degradation before transport to the cytoplasm</a:t>
            </a:r>
          </a:p>
          <a:p>
            <a:pPr algn="just">
              <a:lnSpc>
                <a:spcPct val="150000"/>
              </a:lnSpc>
              <a:buNone/>
            </a:pPr>
            <a:r>
              <a:rPr lang="en-US" dirty="0"/>
              <a:t>      - </a:t>
            </a:r>
            <a:r>
              <a:rPr lang="en-US" i="1" dirty="0"/>
              <a:t>Cytoplasm</a:t>
            </a:r>
            <a:r>
              <a:rPr lang="en-US" dirty="0"/>
              <a:t>: availability of mRNA is regulated by RNA stability (duration of action=half life)</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a:solidFill>
                  <a:srgbClr val="FF0000"/>
                </a:solidFill>
              </a:rPr>
              <a:t>D- TRANSLATIONAL REGULATION</a:t>
            </a:r>
          </a:p>
        </p:txBody>
      </p:sp>
      <p:sp>
        <p:nvSpPr>
          <p:cNvPr id="3" name="Content Placeholder 2"/>
          <p:cNvSpPr>
            <a:spLocks noGrp="1"/>
          </p:cNvSpPr>
          <p:nvPr>
            <p:ph idx="1"/>
          </p:nvPr>
        </p:nvSpPr>
        <p:spPr/>
        <p:txBody>
          <a:bodyPr/>
          <a:lstStyle/>
          <a:p>
            <a:pPr algn="just">
              <a:lnSpc>
                <a:spcPct val="150000"/>
              </a:lnSpc>
            </a:pPr>
            <a:r>
              <a:rPr lang="en-US" dirty="0"/>
              <a:t>Translation (protein synthesis):</a:t>
            </a:r>
          </a:p>
          <a:p>
            <a:pPr algn="just">
              <a:lnSpc>
                <a:spcPct val="150000"/>
              </a:lnSpc>
              <a:buNone/>
            </a:pPr>
            <a:r>
              <a:rPr lang="en-US" dirty="0"/>
              <a:t>    - </a:t>
            </a:r>
            <a:r>
              <a:rPr lang="en-US" b="1" dirty="0">
                <a:solidFill>
                  <a:srgbClr val="000099"/>
                </a:solidFill>
              </a:rPr>
              <a:t>Initiation factors (</a:t>
            </a:r>
            <a:r>
              <a:rPr lang="en-US" b="1" dirty="0" err="1">
                <a:solidFill>
                  <a:srgbClr val="000099"/>
                </a:solidFill>
              </a:rPr>
              <a:t>eIF</a:t>
            </a:r>
            <a:r>
              <a:rPr lang="en-US" b="1" dirty="0">
                <a:solidFill>
                  <a:srgbClr val="000099"/>
                </a:solidFill>
              </a:rPr>
              <a:t>₂)</a:t>
            </a:r>
            <a:r>
              <a:rPr lang="en-US" b="1" dirty="0"/>
              <a:t>: </a:t>
            </a:r>
            <a:r>
              <a:rPr lang="en-US" dirty="0"/>
              <a:t>inactivated by </a:t>
            </a:r>
            <a:r>
              <a:rPr lang="en-US" dirty="0" err="1"/>
              <a:t>phosphorylation</a:t>
            </a:r>
            <a:r>
              <a:rPr lang="en-US" dirty="0"/>
              <a:t> by protein </a:t>
            </a:r>
            <a:r>
              <a:rPr lang="en-US" dirty="0" err="1"/>
              <a:t>kinase</a:t>
            </a:r>
            <a:r>
              <a:rPr lang="en-US" dirty="0"/>
              <a:t>. </a:t>
            </a:r>
            <a:r>
              <a:rPr lang="en-US" dirty="0" err="1"/>
              <a:t>E.g</a:t>
            </a:r>
            <a:r>
              <a:rPr lang="en-US" dirty="0"/>
              <a:t>: </a:t>
            </a:r>
            <a:r>
              <a:rPr lang="en-US" dirty="0" err="1"/>
              <a:t>globin</a:t>
            </a:r>
            <a:r>
              <a:rPr lang="en-US" dirty="0"/>
              <a:t> synthesis in </a:t>
            </a:r>
            <a:r>
              <a:rPr lang="en-US" dirty="0" err="1"/>
              <a:t>reticulocytes</a:t>
            </a:r>
            <a:endParaRPr lang="en-US" dirty="0"/>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382000" cy="1143000"/>
          </a:xfrm>
        </p:spPr>
        <p:txBody>
          <a:bodyPr>
            <a:normAutofit fontScale="90000"/>
          </a:bodyPr>
          <a:lstStyle/>
          <a:p>
            <a:pPr algn="l"/>
            <a:r>
              <a:rPr lang="en-US" b="1" dirty="0">
                <a:solidFill>
                  <a:srgbClr val="FF0000"/>
                </a:solidFill>
              </a:rPr>
              <a:t>E- POST TRANSLATIONAL REGULATION</a:t>
            </a:r>
          </a:p>
        </p:txBody>
      </p:sp>
      <p:sp>
        <p:nvSpPr>
          <p:cNvPr id="3" name="Content Placeholder 2"/>
          <p:cNvSpPr>
            <a:spLocks noGrp="1"/>
          </p:cNvSpPr>
          <p:nvPr>
            <p:ph idx="1"/>
          </p:nvPr>
        </p:nvSpPr>
        <p:spPr/>
        <p:txBody>
          <a:bodyPr>
            <a:normAutofit/>
          </a:bodyPr>
          <a:lstStyle/>
          <a:p>
            <a:pPr>
              <a:buNone/>
            </a:pPr>
            <a:r>
              <a:rPr lang="en-US" dirty="0"/>
              <a:t>Regulation after protein synthesis:</a:t>
            </a:r>
          </a:p>
          <a:p>
            <a:r>
              <a:rPr lang="en-US" b="1" dirty="0">
                <a:solidFill>
                  <a:srgbClr val="000099"/>
                </a:solidFill>
              </a:rPr>
              <a:t>Protein activation:</a:t>
            </a:r>
          </a:p>
          <a:p>
            <a:pPr>
              <a:buNone/>
            </a:pPr>
            <a:r>
              <a:rPr lang="en-US" b="1" dirty="0">
                <a:solidFill>
                  <a:srgbClr val="000099"/>
                </a:solidFill>
              </a:rPr>
              <a:t>    </a:t>
            </a:r>
            <a:r>
              <a:rPr lang="en-US" dirty="0"/>
              <a:t>-</a:t>
            </a:r>
            <a:r>
              <a:rPr lang="en-US" b="1" dirty="0">
                <a:solidFill>
                  <a:srgbClr val="000099"/>
                </a:solidFill>
              </a:rPr>
              <a:t> </a:t>
            </a:r>
            <a:r>
              <a:rPr lang="en-US" i="1" dirty="0"/>
              <a:t>folding</a:t>
            </a:r>
          </a:p>
          <a:p>
            <a:pPr>
              <a:buNone/>
            </a:pPr>
            <a:r>
              <a:rPr lang="en-US" i="1" dirty="0"/>
              <a:t>   - enzymatic cleavage</a:t>
            </a:r>
          </a:p>
          <a:p>
            <a:pPr>
              <a:buNone/>
            </a:pPr>
            <a:r>
              <a:rPr lang="en-US" i="1" dirty="0"/>
              <a:t>  -  bond formation: </a:t>
            </a:r>
            <a:r>
              <a:rPr lang="en-US" i="1" dirty="0" err="1"/>
              <a:t>proinsulin</a:t>
            </a:r>
            <a:endParaRPr lang="en-US" i="1" dirty="0"/>
          </a:p>
          <a:p>
            <a:r>
              <a:rPr lang="en-US" b="1" dirty="0">
                <a:solidFill>
                  <a:srgbClr val="000099"/>
                </a:solidFill>
              </a:rPr>
              <a:t>Feedback control:</a:t>
            </a:r>
          </a:p>
          <a:p>
            <a:pPr>
              <a:buNone/>
            </a:pPr>
            <a:r>
              <a:rPr lang="en-US" b="1" dirty="0">
                <a:solidFill>
                  <a:srgbClr val="000099"/>
                </a:solidFill>
              </a:rPr>
              <a:t>  - </a:t>
            </a:r>
            <a:r>
              <a:rPr lang="en-US" dirty="0"/>
              <a:t>inhibition by products</a:t>
            </a:r>
          </a:p>
          <a:p>
            <a:r>
              <a:rPr lang="en-US" b="1" dirty="0">
                <a:solidFill>
                  <a:srgbClr val="000099"/>
                </a:solidFill>
              </a:rPr>
              <a:t>Protein degradation/protein turnover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6|0.7|0.7|0.8"/>
</p:tagLst>
</file>

<file path=ppt/tags/tag2.xml><?xml version="1.0" encoding="utf-8"?>
<p:tagLst xmlns:a="http://schemas.openxmlformats.org/drawingml/2006/main" xmlns:r="http://schemas.openxmlformats.org/officeDocument/2006/relationships" xmlns:p="http://schemas.openxmlformats.org/presentationml/2006/main">
  <p:tag name="TIMING" val="|15.3|19.2"/>
</p:tagLst>
</file>

<file path=ppt/tags/tag3.xml><?xml version="1.0" encoding="utf-8"?>
<p:tagLst xmlns:a="http://schemas.openxmlformats.org/drawingml/2006/main" xmlns:r="http://schemas.openxmlformats.org/officeDocument/2006/relationships" xmlns:p="http://schemas.openxmlformats.org/presentationml/2006/main">
  <p:tag name="TIMING" val="|39.1|1.3|0.8|0.8|6.1"/>
</p:tagLst>
</file>

<file path=ppt/tags/tag4.xml><?xml version="1.0" encoding="utf-8"?>
<p:tagLst xmlns:a="http://schemas.openxmlformats.org/drawingml/2006/main" xmlns:r="http://schemas.openxmlformats.org/officeDocument/2006/relationships" xmlns:p="http://schemas.openxmlformats.org/presentationml/2006/main">
  <p:tag name="TIMING" val="|4.3|13.6|19.1|1|11.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1439</TotalTime>
  <Words>924</Words>
  <Application>Microsoft Office PowerPoint</Application>
  <PresentationFormat>Widescreen</PresentationFormat>
  <Paragraphs>129</Paragraphs>
  <Slides>27</Slides>
  <Notes>2</Notes>
  <HiddenSlides>0</HiddenSlides>
  <MMClips>22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 Rounded MT Bold</vt:lpstr>
      <vt:lpstr>Calibri</vt:lpstr>
      <vt:lpstr>Calibri Light</vt:lpstr>
      <vt:lpstr>Helvetica</vt:lpstr>
      <vt:lpstr>Office Theme</vt:lpstr>
      <vt:lpstr>REGULATION OF GENE EXPRESSION </vt:lpstr>
      <vt:lpstr>When glucose is absent &amp; lactose is present:</vt:lpstr>
      <vt:lpstr>PowerPoint Presentation</vt:lpstr>
      <vt:lpstr>Presence of lactose and absence of glucose:</vt:lpstr>
      <vt:lpstr>PowerPoint Presentation</vt:lpstr>
      <vt:lpstr>LE 18-23a</vt:lpstr>
      <vt:lpstr>PowerPoint Presentation</vt:lpstr>
      <vt:lpstr>When both glucose and lactose are available:</vt:lpstr>
      <vt:lpstr>PowerPoint Presentation</vt:lpstr>
      <vt:lpstr>PowerPoint Presentation</vt:lpstr>
      <vt:lpstr>PowerPoint Presentation</vt:lpstr>
      <vt:lpstr>REGULATION OF GENE EXPRESSION IN EUKARYOTES</vt:lpstr>
      <vt:lpstr>A- GENE REGULATION AT DNA LEVEL</vt:lpstr>
      <vt:lpstr>PowerPoint Presentation</vt:lpstr>
      <vt:lpstr>PowerPoint Presentation</vt:lpstr>
      <vt:lpstr>PowerPoint Presentation</vt:lpstr>
      <vt:lpstr>B-TRANSCRIPTIONAL REGULATION</vt:lpstr>
      <vt:lpstr>B-TRANSCRIPTIONAL REGULATION</vt:lpstr>
      <vt:lpstr>PowerPoint Presentation</vt:lpstr>
      <vt:lpstr>C-POST TRANSCRIPTIONAL REGULATION</vt:lpstr>
      <vt:lpstr>C-POST TRANSCRIPTIONAL REGULATION</vt:lpstr>
      <vt:lpstr>PowerPoint Presentation</vt:lpstr>
      <vt:lpstr>Example 2:  Alternate splicing of the rat troponin T gene</vt:lpstr>
      <vt:lpstr>C-POST TRANSCRIPTIONAL REGULATION</vt:lpstr>
      <vt:lpstr>C-POST TRANSCRIPTIONAL REGULATION</vt:lpstr>
      <vt:lpstr>D- TRANSLATIONAL REGULATION</vt:lpstr>
      <vt:lpstr>E- POST TRANSLATIONAL REGULATION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REGULATION OF GENE EXPRESSION </dc:title>
  <dc:creator>Dina Ibrahim</dc:creator>
  <cp:lastModifiedBy>Dina Ibrahim</cp:lastModifiedBy>
  <cp:revision>1</cp:revision>
  <dcterms:created xsi:type="dcterms:W3CDTF">2023-12-06T16:36:50Z</dcterms:created>
  <dcterms:modified xsi:type="dcterms:W3CDTF">2023-12-11T06:29:43Z</dcterms:modified>
</cp:coreProperties>
</file>